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21"/>
  </p:notesMasterIdLst>
  <p:sldIdLst>
    <p:sldId id="2134960724" r:id="rId6"/>
    <p:sldId id="781" r:id="rId7"/>
    <p:sldId id="773" r:id="rId8"/>
    <p:sldId id="2134960731" r:id="rId9"/>
    <p:sldId id="2134960737" r:id="rId10"/>
    <p:sldId id="2134960719" r:id="rId11"/>
    <p:sldId id="2134960722" r:id="rId12"/>
    <p:sldId id="2134960729" r:id="rId13"/>
    <p:sldId id="2134960733" r:id="rId14"/>
    <p:sldId id="2134960735" r:id="rId15"/>
    <p:sldId id="2134960715" r:id="rId16"/>
    <p:sldId id="2134960734" r:id="rId17"/>
    <p:sldId id="2134960721" r:id="rId18"/>
    <p:sldId id="2134960714" r:id="rId19"/>
    <p:sldId id="2134960727" r:id="rId2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E5"/>
    <a:srgbClr val="000000"/>
    <a:srgbClr val="BCA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904" autoAdjust="0"/>
    <p:restoredTop sz="93279" autoAdjust="0"/>
  </p:normalViewPr>
  <p:slideViewPr>
    <p:cSldViewPr snapToGrid="0">
      <p:cViewPr varScale="1">
        <p:scale>
          <a:sx n="151" d="100"/>
          <a:sy n="151" d="100"/>
        </p:scale>
        <p:origin x="1938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F938B-6125-41BB-A8B0-BE0A03732BB4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20D6B-C3D8-4427-9101-1F072C86C0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18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D6B-C3D8-4427-9101-1F072C86C08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93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037821"/>
      </p:ext>
    </p:extLst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 ja leipäteksti vaale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tx2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vupohja ilman grafi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5359" y="260648"/>
            <a:ext cx="11595935" cy="1143000"/>
          </a:xfrm>
        </p:spPr>
        <p:txBody>
          <a:bodyPr>
            <a:normAutofit/>
          </a:bodyPr>
          <a:lstStyle>
            <a:lvl1pPr algn="l">
              <a:defRPr sz="3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451400"/>
            <a:ext cx="11617291" cy="514595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12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7310B-4A83-A8AA-86A6-0EFDCBBF91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7459" cy="6858000"/>
          </a:xfrm>
          <a:prstGeom prst="rect">
            <a:avLst/>
          </a:prstGeo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0254582"/>
      </p:ext>
    </p:extLst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63CDAC-576A-49D0-2906-7F881832F0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3183" y="0"/>
            <a:ext cx="5998818" cy="6858001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41301426"/>
      </p:ext>
    </p:extLst>
  </p:cSld>
  <p:clrMapOvr>
    <a:masterClrMapping/>
  </p:clrMapOvr>
  <p:transition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901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6995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4"/>
            <a:ext cx="448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03" y="1648496"/>
            <a:ext cx="6340355" cy="4481848"/>
          </a:xfrm>
        </p:spPr>
        <p:txBody>
          <a:bodyPr/>
          <a:lstStyle>
            <a:lvl1pPr marL="676275" indent="-676275">
              <a:spcBef>
                <a:spcPts val="2400"/>
              </a:spcBef>
              <a:buSzPct val="225000"/>
              <a:buFont typeface="+mj-lt"/>
              <a:buAutoNum type="arabicPeriod"/>
              <a:tabLst/>
              <a:defRPr>
                <a:solidFill>
                  <a:srgbClr val="0F50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06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30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24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3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64550"/>
          </a:xfrm>
        </p:spPr>
        <p:txBody>
          <a:bodyPr anchor="b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002"/>
            <a:ext cx="9144000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95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logo, 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302"/>
            <a:ext cx="12192000" cy="250928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2112545874"/>
      </p:ext>
    </p:extLst>
  </p:cSld>
  <p:clrMapOvr>
    <a:masterClrMapping/>
  </p:clrMapOvr>
  <p:transition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682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41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484000"/>
            <a:ext cx="4953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DDADD67-A695-C745-A835-9DE7F8039AB9}"/>
              </a:ext>
            </a:extLst>
          </p:cNvPr>
          <p:cNvSpPr/>
          <p:nvPr userDrawn="1"/>
        </p:nvSpPr>
        <p:spPr>
          <a:xfrm>
            <a:off x="6096599" y="2590800"/>
            <a:ext cx="0" cy="29464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1B15BD5-95F6-14E4-F004-BCCDA04E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9176484-5576-4D51-9926-121061169BBC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454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127"/>
            <a:ext cx="4952990" cy="3535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596487"/>
            <a:ext cx="4953000" cy="2926069"/>
          </a:xfrm>
          <a:solidFill>
            <a:schemeClr val="accent4"/>
          </a:solidFill>
        </p:spPr>
        <p:txBody>
          <a:bodyPr lIns="288000" tIns="216000" rIns="108000"/>
          <a:lstStyle>
            <a:lvl1pPr>
              <a:defRPr b="1">
                <a:solidFill>
                  <a:schemeClr val="accent1"/>
                </a:solidFill>
              </a:defRPr>
            </a:lvl1pPr>
            <a:lvl2pPr marL="180000" indent="-169863">
              <a:lnSpc>
                <a:spcPct val="120000"/>
              </a:lnSpc>
              <a:spcBef>
                <a:spcPts val="1600"/>
              </a:spcBef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3pPr>
            <a:lvl4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4pPr>
            <a:lvl5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ED299BF-2AE8-9B45-A711-D56D9D92526C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CF1B8BE-6089-F640-B703-A32075175C9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4C21AAC-1BC6-B16C-FF5C-6AA8161B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0139E4-D835-75C4-E640-FD5A1B839EED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552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63652"/>
            <a:ext cx="4939220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B4CAD-8CFD-4EB7-9281-ABCA8FBC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20473"/>
            <a:ext cx="4939220" cy="3369189"/>
          </a:xfrm>
        </p:spPr>
        <p:txBody>
          <a:bodyPr/>
          <a:lstStyle>
            <a:lvl1pPr marL="228600" indent="-228600">
              <a:buFont typeface="+mj-lt"/>
              <a:buAutoNum type="arabicPeriod"/>
              <a:tabLst/>
              <a:defRPr/>
            </a:lvl1pPr>
            <a:lvl2pPr marL="893763" indent="-266700">
              <a:buFont typeface="+mj-lt"/>
              <a:buAutoNum type="arabicPeriod"/>
              <a:tabLst/>
              <a:defRPr/>
            </a:lvl2pPr>
            <a:lvl3pPr marL="1160463" indent="-246063">
              <a:buFont typeface="+mj-lt"/>
              <a:buAutoNum type="arabicPeriod"/>
              <a:tabLst/>
              <a:defRPr/>
            </a:lvl3pPr>
            <a:lvl4pPr marL="1608138" indent="-236538">
              <a:buFont typeface="+mj-lt"/>
              <a:buAutoNum type="arabicPeriod"/>
              <a:tabLst/>
              <a:defRPr/>
            </a:lvl4pPr>
            <a:lvl5pPr marL="2092325" indent="-263525"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8316E-6002-4364-8488-FF66208E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992" y="2163652"/>
            <a:ext cx="4942395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820473"/>
            <a:ext cx="4942395" cy="336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14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koh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C7CE01C-7CDE-D443-B073-3055097A8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996EBF27-874E-AF41-886A-CE06BB731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152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00DEEEC-44E2-D144-B19C-AEA5FCA7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297C7C02-A46F-C945-8AB3-DDB7C6E05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7056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9751C841-E7B9-834A-A248-71DD9ED66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70008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B93D496-A494-A20F-A39A-3F20AECACE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683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B85AF07-C004-6A57-4C02-9EA7EBF32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12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4B84C66-8554-C2F3-0E9F-9B8B49427D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0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F1EC64B8-3D1E-CA8D-E64C-7629D88452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6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1E42E2C6-EC6B-C0D2-CF33-B1A174C0BA3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684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Otsikko 73">
            <a:extLst>
              <a:ext uri="{FF2B5EF4-FFF2-40B4-BE49-F238E27FC236}">
                <a16:creationId xmlns:a16="http://schemas.microsoft.com/office/drawing/2014/main" id="{3FB7BCD7-795C-4715-89E0-3583488B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845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660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1406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995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827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34754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5DC39EB-20AE-0041-A4BC-450450F8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97740"/>
            <a:ext cx="4879848" cy="218396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8354354-733E-564B-AE1B-9EE1EFFF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93215"/>
            <a:ext cx="4879848" cy="29817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spc="3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26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509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6514"/>
      </p:ext>
    </p:extLst>
  </p:cSld>
  <p:clrMapOvr>
    <a:masterClrMapping/>
  </p:clrMapOvr>
  <p:transition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B47-F3A0-4DEC-81AB-804A5ECF3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241" y="1200635"/>
            <a:ext cx="2596896" cy="968843"/>
          </a:xfrm>
        </p:spPr>
        <p:txBody>
          <a:bodyPr/>
          <a:lstStyle/>
          <a:p>
            <a:r>
              <a:rPr lang="en-GB" dirty="0" err="1"/>
              <a:t>Etunimi</a:t>
            </a:r>
            <a:br>
              <a:rPr lang="en-GB" dirty="0"/>
            </a:b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4431"/>
            <a:ext cx="4209288" cy="2469377"/>
          </a:xfrm>
        </p:spPr>
        <p:txBody>
          <a:bodyPr/>
          <a:lstStyle>
            <a:lvl1pPr marL="0" indent="0" algn="just">
              <a:buNone/>
              <a:defRPr/>
            </a:lvl1pPr>
            <a:lvl2pPr marL="6270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656" y="1750311"/>
            <a:ext cx="5559552" cy="43334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500"/>
            </a:lvl1pPr>
            <a:lvl2pPr>
              <a:spcBef>
                <a:spcPts val="0"/>
              </a:spcBef>
              <a:defRPr sz="1500"/>
            </a:lvl2pPr>
            <a:lvl3pPr>
              <a:spcBef>
                <a:spcPts val="0"/>
              </a:spcBef>
              <a:defRPr sz="1500"/>
            </a:lvl3pPr>
            <a:lvl4pPr>
              <a:spcBef>
                <a:spcPts val="0"/>
              </a:spcBef>
              <a:defRPr sz="1500"/>
            </a:lvl4pPr>
            <a:lvl5pPr>
              <a:spcBef>
                <a:spcPts val="0"/>
              </a:spcBef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3E3B4-67B2-F340-9CC7-967557BC5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0971" y="2416721"/>
            <a:ext cx="2597467" cy="22544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7AF1D7-1ED2-064D-9423-DD875F9CA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0971" y="2672560"/>
            <a:ext cx="2597467" cy="7442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D235F43-EC8E-6548-A6D9-83B50580AA8B}"/>
              </a:ext>
            </a:extLst>
          </p:cNvPr>
          <p:cNvSpPr/>
          <p:nvPr userDrawn="1"/>
        </p:nvSpPr>
        <p:spPr>
          <a:xfrm>
            <a:off x="5509074" y="1028700"/>
            <a:ext cx="0" cy="4838700"/>
          </a:xfrm>
          <a:custGeom>
            <a:avLst/>
            <a:gdLst/>
            <a:ahLst/>
            <a:cxnLst/>
            <a:rect l="l" t="t" r="r" b="b"/>
            <a:pathLst>
              <a:path h="4838700">
                <a:moveTo>
                  <a:pt x="0" y="0"/>
                </a:moveTo>
                <a:lnTo>
                  <a:pt x="0" y="483870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FB854115-7B7B-6C42-AF1A-C7D1F6D3D465}"/>
              </a:ext>
            </a:extLst>
          </p:cNvPr>
          <p:cNvSpPr/>
          <p:nvPr userDrawn="1"/>
        </p:nvSpPr>
        <p:spPr>
          <a:xfrm>
            <a:off x="825500" y="3481103"/>
            <a:ext cx="4128135" cy="0"/>
          </a:xfrm>
          <a:custGeom>
            <a:avLst/>
            <a:gdLst/>
            <a:ahLst/>
            <a:cxnLst/>
            <a:rect l="l" t="t" r="r" b="b"/>
            <a:pathLst>
              <a:path w="4128135">
                <a:moveTo>
                  <a:pt x="0" y="0"/>
                </a:moveTo>
                <a:lnTo>
                  <a:pt x="4128096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F5DB22-FA1F-FB4F-876D-80DE9C6593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526" y="1200636"/>
            <a:ext cx="1581705" cy="221078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AC1DE34-D32F-40C1-1498-DB40AA57B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0275" y="1103477"/>
            <a:ext cx="5562600" cy="3635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DB645F6-CFE0-6E96-FBE1-9962B5C81B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0275" y="1491996"/>
            <a:ext cx="5562600" cy="2583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848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08193-B1B4-254E-84A3-7F08A3ABD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6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75DB85A9-37D0-D44F-8932-BA5364EBA2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76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AB449D57-B1A5-AC4A-93FB-9F1CB6AE3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99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768DBA37-0A32-B344-A149-4215D4C55C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3494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54A209D4-A746-2F43-8C7E-BEC690951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3494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E8955C1-4100-BA40-A9AB-09241736DF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6720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D620DCD2-7AFA-8647-B626-6229A82053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299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1EE75115-0780-014E-9E78-DFB0AC32DC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299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BDCBA93-C0C4-7A4D-82AA-284700A701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4622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C08D4F60-53A8-CF42-AF1F-CDA52D1265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2502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793FD63-87A8-EF40-BCEF-B87AA51E63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2502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7FB522C2-364E-804D-92E3-5E96E5DE2E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35728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532D818-2665-BFD0-C34E-2BAA1FD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422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oi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72128"/>
            <a:ext cx="495299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4072128"/>
            <a:ext cx="495300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20CA279-8F31-B245-A957-24CC423E951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343AB41E-7E7C-D64A-B75B-EAB11FA972A4}"/>
              </a:ext>
            </a:extLst>
          </p:cNvPr>
          <p:cNvSpPr/>
          <p:nvPr userDrawn="1"/>
        </p:nvSpPr>
        <p:spPr>
          <a:xfrm>
            <a:off x="826093" y="362267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691CC0-6302-E24C-A059-98EA7D30D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" y="2206752"/>
            <a:ext cx="10529570" cy="231648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kiinteä</a:t>
            </a:r>
            <a:r>
              <a:rPr lang="en-US" dirty="0"/>
              <a:t> </a:t>
            </a:r>
            <a:r>
              <a:rPr lang="en-US" dirty="0" err="1"/>
              <a:t>hinta</a:t>
            </a:r>
            <a:r>
              <a:rPr lang="en-US" dirty="0"/>
              <a:t> on:</a:t>
            </a:r>
            <a:endParaRPr lang="fi-FI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AE71A2-7067-BE47-86F4-13662C74E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" y="2462784"/>
            <a:ext cx="6052058" cy="72491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1 234 567 €</a:t>
            </a:r>
            <a:endParaRPr lang="fi-FI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C5DDF17-4F10-C047-B74F-560E09ED0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958" y="2825242"/>
            <a:ext cx="4403000" cy="24383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alv</a:t>
            </a:r>
            <a:r>
              <a:rPr lang="en-US" dirty="0"/>
              <a:t>. 0 %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F8DC6B7-93FD-E1DE-DB20-BB38B3C5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616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AE140DC-6D77-FF49-88C5-C3BB51FBB6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110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object 13">
            <a:extLst>
              <a:ext uri="{FF2B5EF4-FFF2-40B4-BE49-F238E27FC236}">
                <a16:creationId xmlns:a16="http://schemas.microsoft.com/office/drawing/2014/main" id="{8A65C645-F5D2-7340-AF15-2DB99336D063}"/>
              </a:ext>
            </a:extLst>
          </p:cNvPr>
          <p:cNvSpPr/>
          <p:nvPr userDrawn="1"/>
        </p:nvSpPr>
        <p:spPr>
          <a:xfrm>
            <a:off x="1181220" y="2355850"/>
            <a:ext cx="1193800" cy="1193800"/>
          </a:xfrm>
          <a:custGeom>
            <a:avLst/>
            <a:gdLst/>
            <a:ahLst/>
            <a:cxnLst/>
            <a:rect l="l" t="t" r="r" b="b"/>
            <a:pathLst>
              <a:path w="1193800" h="1193800">
                <a:moveTo>
                  <a:pt x="596900" y="1193800"/>
                </a:moveTo>
                <a:lnTo>
                  <a:pt x="645854" y="1191821"/>
                </a:lnTo>
                <a:lnTo>
                  <a:pt x="693719" y="1185987"/>
                </a:lnTo>
                <a:lnTo>
                  <a:pt x="740340" y="1176452"/>
                </a:lnTo>
                <a:lnTo>
                  <a:pt x="785564" y="1163369"/>
                </a:lnTo>
                <a:lnTo>
                  <a:pt x="829238" y="1146891"/>
                </a:lnTo>
                <a:lnTo>
                  <a:pt x="871207" y="1127174"/>
                </a:lnTo>
                <a:lnTo>
                  <a:pt x="911319" y="1104369"/>
                </a:lnTo>
                <a:lnTo>
                  <a:pt x="949419" y="1078631"/>
                </a:lnTo>
                <a:lnTo>
                  <a:pt x="985354" y="1050113"/>
                </a:lnTo>
                <a:lnTo>
                  <a:pt x="1018970" y="1018970"/>
                </a:lnTo>
                <a:lnTo>
                  <a:pt x="1050113" y="985354"/>
                </a:lnTo>
                <a:lnTo>
                  <a:pt x="1078631" y="949419"/>
                </a:lnTo>
                <a:lnTo>
                  <a:pt x="1104369" y="911319"/>
                </a:lnTo>
                <a:lnTo>
                  <a:pt x="1127174" y="871207"/>
                </a:lnTo>
                <a:lnTo>
                  <a:pt x="1146891" y="829238"/>
                </a:lnTo>
                <a:lnTo>
                  <a:pt x="1163369" y="785564"/>
                </a:lnTo>
                <a:lnTo>
                  <a:pt x="1176452" y="740340"/>
                </a:lnTo>
                <a:lnTo>
                  <a:pt x="1185987" y="693719"/>
                </a:lnTo>
                <a:lnTo>
                  <a:pt x="1191821" y="645854"/>
                </a:lnTo>
                <a:lnTo>
                  <a:pt x="1193800" y="596900"/>
                </a:lnTo>
                <a:lnTo>
                  <a:pt x="1191821" y="547945"/>
                </a:lnTo>
                <a:lnTo>
                  <a:pt x="1185987" y="500080"/>
                </a:lnTo>
                <a:lnTo>
                  <a:pt x="1176452" y="453459"/>
                </a:lnTo>
                <a:lnTo>
                  <a:pt x="1163369" y="408235"/>
                </a:lnTo>
                <a:lnTo>
                  <a:pt x="1146891" y="364561"/>
                </a:lnTo>
                <a:lnTo>
                  <a:pt x="1127174" y="322592"/>
                </a:lnTo>
                <a:lnTo>
                  <a:pt x="1104369" y="282480"/>
                </a:lnTo>
                <a:lnTo>
                  <a:pt x="1078631" y="244380"/>
                </a:lnTo>
                <a:lnTo>
                  <a:pt x="1050113" y="208445"/>
                </a:lnTo>
                <a:lnTo>
                  <a:pt x="1018970" y="174829"/>
                </a:lnTo>
                <a:lnTo>
                  <a:pt x="985354" y="143686"/>
                </a:lnTo>
                <a:lnTo>
                  <a:pt x="949419" y="115168"/>
                </a:lnTo>
                <a:lnTo>
                  <a:pt x="911319" y="89430"/>
                </a:lnTo>
                <a:lnTo>
                  <a:pt x="871207" y="66625"/>
                </a:lnTo>
                <a:lnTo>
                  <a:pt x="829238" y="46908"/>
                </a:lnTo>
                <a:lnTo>
                  <a:pt x="785564" y="30430"/>
                </a:lnTo>
                <a:lnTo>
                  <a:pt x="740340" y="17347"/>
                </a:lnTo>
                <a:lnTo>
                  <a:pt x="693719" y="7812"/>
                </a:lnTo>
                <a:lnTo>
                  <a:pt x="645854" y="1978"/>
                </a:lnTo>
                <a:lnTo>
                  <a:pt x="596900" y="0"/>
                </a:lnTo>
                <a:lnTo>
                  <a:pt x="547945" y="1978"/>
                </a:lnTo>
                <a:lnTo>
                  <a:pt x="500080" y="7812"/>
                </a:lnTo>
                <a:lnTo>
                  <a:pt x="453459" y="17347"/>
                </a:lnTo>
                <a:lnTo>
                  <a:pt x="408235" y="30430"/>
                </a:lnTo>
                <a:lnTo>
                  <a:pt x="364561" y="46908"/>
                </a:lnTo>
                <a:lnTo>
                  <a:pt x="322592" y="66625"/>
                </a:lnTo>
                <a:lnTo>
                  <a:pt x="282480" y="89430"/>
                </a:lnTo>
                <a:lnTo>
                  <a:pt x="244380" y="115168"/>
                </a:lnTo>
                <a:lnTo>
                  <a:pt x="208445" y="143686"/>
                </a:lnTo>
                <a:lnTo>
                  <a:pt x="174829" y="174829"/>
                </a:lnTo>
                <a:lnTo>
                  <a:pt x="143686" y="208445"/>
                </a:lnTo>
                <a:lnTo>
                  <a:pt x="115168" y="244380"/>
                </a:lnTo>
                <a:lnTo>
                  <a:pt x="89430" y="282480"/>
                </a:lnTo>
                <a:lnTo>
                  <a:pt x="66625" y="322592"/>
                </a:lnTo>
                <a:lnTo>
                  <a:pt x="46908" y="364561"/>
                </a:lnTo>
                <a:lnTo>
                  <a:pt x="30430" y="408235"/>
                </a:lnTo>
                <a:lnTo>
                  <a:pt x="17347" y="453459"/>
                </a:lnTo>
                <a:lnTo>
                  <a:pt x="7812" y="500080"/>
                </a:lnTo>
                <a:lnTo>
                  <a:pt x="1978" y="547945"/>
                </a:lnTo>
                <a:lnTo>
                  <a:pt x="0" y="596900"/>
                </a:lnTo>
                <a:lnTo>
                  <a:pt x="1978" y="645854"/>
                </a:lnTo>
                <a:lnTo>
                  <a:pt x="7812" y="693719"/>
                </a:lnTo>
                <a:lnTo>
                  <a:pt x="17347" y="740340"/>
                </a:lnTo>
                <a:lnTo>
                  <a:pt x="30430" y="785564"/>
                </a:lnTo>
                <a:lnTo>
                  <a:pt x="46908" y="829238"/>
                </a:lnTo>
                <a:lnTo>
                  <a:pt x="66625" y="871207"/>
                </a:lnTo>
                <a:lnTo>
                  <a:pt x="89430" y="911319"/>
                </a:lnTo>
                <a:lnTo>
                  <a:pt x="115168" y="949419"/>
                </a:lnTo>
                <a:lnTo>
                  <a:pt x="143686" y="985354"/>
                </a:lnTo>
                <a:lnTo>
                  <a:pt x="174829" y="1018970"/>
                </a:lnTo>
                <a:lnTo>
                  <a:pt x="208445" y="1050113"/>
                </a:lnTo>
                <a:lnTo>
                  <a:pt x="244380" y="1078631"/>
                </a:lnTo>
                <a:lnTo>
                  <a:pt x="282480" y="1104369"/>
                </a:lnTo>
                <a:lnTo>
                  <a:pt x="322592" y="1127174"/>
                </a:lnTo>
                <a:lnTo>
                  <a:pt x="364561" y="1146891"/>
                </a:lnTo>
                <a:lnTo>
                  <a:pt x="408235" y="1163369"/>
                </a:lnTo>
                <a:lnTo>
                  <a:pt x="453459" y="1176452"/>
                </a:lnTo>
                <a:lnTo>
                  <a:pt x="500080" y="1185987"/>
                </a:lnTo>
                <a:lnTo>
                  <a:pt x="547945" y="1191821"/>
                </a:lnTo>
                <a:lnTo>
                  <a:pt x="596900" y="1193800"/>
                </a:lnTo>
                <a:close/>
              </a:path>
            </a:pathLst>
          </a:custGeom>
          <a:ln w="12700">
            <a:solidFill>
              <a:srgbClr val="EA5D24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endParaRPr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426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56632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24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360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C6A9E16-7AAA-0477-97A3-54CFAEB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95">
            <a:extLst>
              <a:ext uri="{FF2B5EF4-FFF2-40B4-BE49-F238E27FC236}">
                <a16:creationId xmlns:a16="http://schemas.microsoft.com/office/drawing/2014/main" id="{4AA2E4DC-0182-54C7-54DC-986677C7C6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01359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5">
            <a:extLst>
              <a:ext uri="{FF2B5EF4-FFF2-40B4-BE49-F238E27FC236}">
                <a16:creationId xmlns:a16="http://schemas.microsoft.com/office/drawing/2014/main" id="{B113796A-151E-AF3F-3540-4A518DF155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4475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5">
            <a:extLst>
              <a:ext uri="{FF2B5EF4-FFF2-40B4-BE49-F238E27FC236}">
                <a16:creationId xmlns:a16="http://schemas.microsoft.com/office/drawing/2014/main" id="{5EA43360-6DB4-875E-7434-A61667098D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99815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641EDE79-F2FD-61AB-0151-B6DB36AA73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46294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615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0813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775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70119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9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495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ext Placeholder 19">
            <a:extLst>
              <a:ext uri="{FF2B5EF4-FFF2-40B4-BE49-F238E27FC236}">
                <a16:creationId xmlns:a16="http://schemas.microsoft.com/office/drawing/2014/main" id="{5E57E285-2DAA-D143-9C04-5CA70EB0383A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2674992" y="2089380"/>
            <a:ext cx="6881900" cy="54245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3EF2589-EBE3-4E17-9EA8-F63C112A73A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2D2E06-9E8D-BF5E-C7C7-C8CB3452F74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71850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7DC6162-22A4-94B5-E007-5738929921C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31207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12A8704-633E-B884-655D-C20463F5DB1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9485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55027F-0614-EE52-7C45-5EE9D7C282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7138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D73B5A6-C99A-7108-415B-49C286F8D81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26453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140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326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326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65">
            <a:extLst>
              <a:ext uri="{FF2B5EF4-FFF2-40B4-BE49-F238E27FC236}">
                <a16:creationId xmlns:a16="http://schemas.microsoft.com/office/drawing/2014/main" id="{32F365D6-227C-D94A-8C3E-8D98F3175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878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9">
            <a:extLst>
              <a:ext uri="{FF2B5EF4-FFF2-40B4-BE49-F238E27FC236}">
                <a16:creationId xmlns:a16="http://schemas.microsoft.com/office/drawing/2014/main" id="{F8816833-66CD-BB42-B80E-A870CCBA7F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878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65">
            <a:extLst>
              <a:ext uri="{FF2B5EF4-FFF2-40B4-BE49-F238E27FC236}">
                <a16:creationId xmlns:a16="http://schemas.microsoft.com/office/drawing/2014/main" id="{A7B7844D-D027-F442-AA83-6DEDFC4E70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34878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9">
            <a:extLst>
              <a:ext uri="{FF2B5EF4-FFF2-40B4-BE49-F238E27FC236}">
                <a16:creationId xmlns:a16="http://schemas.microsoft.com/office/drawing/2014/main" id="{48B22782-8A2E-FF46-B70D-C912955063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4878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F0F71E2-6F6D-770E-B553-D8509523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C69D5F5-4F8E-852B-65B0-7DF181EEF5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4086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FDA5504-25AB-FC7F-D216-7FF46F277D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99151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7285110-7CA5-99BD-7A8D-430B1EAEF7B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62802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BC4980-970A-0358-2D91-B1836E8DFE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44086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A6843B3-FF15-7790-2F91-06E79EE0D6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9151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F64B8FA-EC57-208E-CCFF-323C4B1F5FE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62802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82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472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472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472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8472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65">
            <a:extLst>
              <a:ext uri="{FF2B5EF4-FFF2-40B4-BE49-F238E27FC236}">
                <a16:creationId xmlns:a16="http://schemas.microsoft.com/office/drawing/2014/main" id="{2DFD3B43-FA93-8D46-ABF3-4D38F34D7F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472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19">
            <a:extLst>
              <a:ext uri="{FF2B5EF4-FFF2-40B4-BE49-F238E27FC236}">
                <a16:creationId xmlns:a16="http://schemas.microsoft.com/office/drawing/2014/main" id="{E4A6DB9D-8C01-3649-9856-88375E9CBC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472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65">
            <a:extLst>
              <a:ext uri="{FF2B5EF4-FFF2-40B4-BE49-F238E27FC236}">
                <a16:creationId xmlns:a16="http://schemas.microsoft.com/office/drawing/2014/main" id="{59C9D757-B8D9-9F4C-BC4A-713B01A197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49704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Text Placeholder 19">
            <a:extLst>
              <a:ext uri="{FF2B5EF4-FFF2-40B4-BE49-F238E27FC236}">
                <a16:creationId xmlns:a16="http://schemas.microsoft.com/office/drawing/2014/main" id="{C10BDD1A-925F-7641-9565-74ED3105E8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9704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Text Placeholder 65">
            <a:extLst>
              <a:ext uri="{FF2B5EF4-FFF2-40B4-BE49-F238E27FC236}">
                <a16:creationId xmlns:a16="http://schemas.microsoft.com/office/drawing/2014/main" id="{2705CE60-3DF2-2B45-8A43-E1C88419E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49704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Text Placeholder 19">
            <a:extLst>
              <a:ext uri="{FF2B5EF4-FFF2-40B4-BE49-F238E27FC236}">
                <a16:creationId xmlns:a16="http://schemas.microsoft.com/office/drawing/2014/main" id="{923B07B5-1D89-024C-B394-9D34A4915A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9704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Text Placeholder 65">
            <a:extLst>
              <a:ext uri="{FF2B5EF4-FFF2-40B4-BE49-F238E27FC236}">
                <a16:creationId xmlns:a16="http://schemas.microsoft.com/office/drawing/2014/main" id="{934E4976-7331-2A41-9D7B-A430DE16C1F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49704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Text Placeholder 19">
            <a:extLst>
              <a:ext uri="{FF2B5EF4-FFF2-40B4-BE49-F238E27FC236}">
                <a16:creationId xmlns:a16="http://schemas.microsoft.com/office/drawing/2014/main" id="{1C1B31DD-88E0-2A45-8555-7D3B0CF86A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49704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Text Placeholder 19">
            <a:extLst>
              <a:ext uri="{FF2B5EF4-FFF2-40B4-BE49-F238E27FC236}">
                <a16:creationId xmlns:a16="http://schemas.microsoft.com/office/drawing/2014/main" id="{270769CD-2640-8349-85C8-3DE36AC7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89908" y="3679817"/>
            <a:ext cx="1608619" cy="5358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B3B366-611E-2447-79F0-8C5E6F9A8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51162" y="265657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B24107B-DAB3-F714-FC7C-C00ADC5450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95990" y="413385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D7688FD7-B718-6C7A-5625-46104A95147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504580" y="4846082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C02609B-A713-876D-DF76-BCC6954D7A6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04580" y="1849598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0E2C4E8-B432-CF1D-66DA-3B36758EA7B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30026" y="2659034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E2AAFD-B0D5-3571-AF6E-2BE3B3FA73C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86905" y="4121047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Otsikko 28">
            <a:extLst>
              <a:ext uri="{FF2B5EF4-FFF2-40B4-BE49-F238E27FC236}">
                <a16:creationId xmlns:a16="http://schemas.microsoft.com/office/drawing/2014/main" id="{8A96C9D2-FEED-4C32-48A4-0E0EC24A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519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75D6A4B-C191-2E47-AB9C-40839093F69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D26F789-A1F1-F243-90E1-6266039E4B7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5EBF3B-E76B-9B73-604B-9ED8CE78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212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3205978-7313-0249-A986-1CA2E33A3D00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90086CA-6392-D543-A16F-6C750C2B10B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A1FC53-FED2-A02F-060D-73555AE7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03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22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, otsikko ja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509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02964"/>
      </p:ext>
    </p:extLst>
  </p:cSld>
  <p:clrMapOvr>
    <a:masterClrMapping/>
  </p:clrMapOvr>
  <p:transition>
    <p:push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35933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98FCF-35CD-E54F-B69A-E8AAC285C01A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524757" y="3250641"/>
            <a:chExt cx="1145730" cy="3516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6558411" y="3483237"/>
              <a:ext cx="112076" cy="111487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524757" y="3256673"/>
              <a:ext cx="214905" cy="339597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5786765" y="3250641"/>
              <a:ext cx="308478" cy="351652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6137152" y="3250662"/>
              <a:ext cx="318626" cy="351672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07585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0512" y="2011681"/>
            <a:ext cx="5616052" cy="1108900"/>
          </a:xfrm>
        </p:spPr>
        <p:txBody>
          <a:bodyPr anchor="ctr" anchorCtr="0"/>
          <a:lstStyle>
            <a:lvl1pPr algn="l">
              <a:lnSpc>
                <a:spcPct val="7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Lopputeksti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512" y="3300474"/>
            <a:ext cx="4798822" cy="271782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DCD1E4-7542-CE4D-B23F-1119A1412583}"/>
              </a:ext>
            </a:extLst>
          </p:cNvPr>
          <p:cNvGrpSpPr/>
          <p:nvPr userDrawn="1"/>
        </p:nvGrpSpPr>
        <p:grpSpPr>
          <a:xfrm>
            <a:off x="3695957" y="2165711"/>
            <a:ext cx="1145730" cy="351693"/>
            <a:chOff x="5865996" y="257492"/>
            <a:chExt cx="5676003" cy="174230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6D9677-F947-AA44-B80D-97C8143E058C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FC78DF4-B539-A645-A7E2-342435255988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08564A-F5E9-A74A-96AE-A9CC7BF35F30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A2D3CFB-7383-734B-A5C0-8EB18F6C8EE5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D8D84F-B63C-8B4F-8E8B-82212467B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512" y="3592343"/>
            <a:ext cx="4798822" cy="271781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Titteli</a:t>
            </a:r>
            <a:endParaRPr lang="fi-FI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AC5B56D-0461-F644-9893-5598DA336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512" y="3994680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etunimi.sukunimi@fcg.fi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E52BBF7-D3DE-E64B-A09F-384FA18593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512" y="4201944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+358 123 456</a:t>
            </a: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DD7213F1-71FC-154A-A6CF-BC8F407E95D2}"/>
              </a:ext>
            </a:extLst>
          </p:cNvPr>
          <p:cNvSpPr/>
          <p:nvPr userDrawn="1"/>
        </p:nvSpPr>
        <p:spPr>
          <a:xfrm>
            <a:off x="5270500" y="2159000"/>
            <a:ext cx="0" cy="2616200"/>
          </a:xfrm>
          <a:custGeom>
            <a:avLst/>
            <a:gdLst/>
            <a:ahLst/>
            <a:cxnLst/>
            <a:rect l="l" t="t" r="r" b="b"/>
            <a:pathLst>
              <a:path h="2616200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5C896-7C2A-C74A-8781-56CA4B566898}"/>
              </a:ext>
            </a:extLst>
          </p:cNvPr>
          <p:cNvSpPr txBox="1"/>
          <p:nvPr userDrawn="1"/>
        </p:nvSpPr>
        <p:spPr>
          <a:xfrm>
            <a:off x="5620512" y="4606266"/>
            <a:ext cx="2061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  <a:latin typeface="+mn-lt"/>
              </a:rPr>
              <a:t>www.fcg.fi</a:t>
            </a:r>
          </a:p>
        </p:txBody>
      </p:sp>
    </p:spTree>
    <p:extLst>
      <p:ext uri="{BB962C8B-B14F-4D97-AF65-F5344CB8AC3E}">
        <p14:creationId xmlns:p14="http://schemas.microsoft.com/office/powerpoint/2010/main" val="205336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5020"/>
      </p:ext>
    </p:extLst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bullett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7905"/>
      </p:ext>
    </p:extLst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328" y="3080170"/>
            <a:ext cx="7273345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 ja sijoita vapaasti</a:t>
            </a:r>
          </a:p>
        </p:txBody>
      </p:sp>
    </p:spTree>
    <p:extLst>
      <p:ext uri="{BB962C8B-B14F-4D97-AF65-F5344CB8AC3E}">
        <p14:creationId xmlns:p14="http://schemas.microsoft.com/office/powerpoint/2010/main" val="3438721288"/>
      </p:ext>
    </p:extLst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bulletit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54173"/>
            <a:ext cx="10667999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2746608"/>
            <a:ext cx="10668000" cy="2517149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133" b="0">
                <a:solidFill>
                  <a:schemeClr val="bg1"/>
                </a:solidFill>
              </a:defRPr>
            </a:lvl1pPr>
            <a:lvl2pPr>
              <a:defRPr sz="2133">
                <a:solidFill>
                  <a:schemeClr val="bg1"/>
                </a:solidFill>
              </a:defRPr>
            </a:lvl2pPr>
            <a:lvl3pPr>
              <a:defRPr sz="1867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ja asemoi otsikon kanssa vapaasti</a:t>
            </a:r>
          </a:p>
          <a:p>
            <a:pPr lvl="1"/>
            <a:r>
              <a:rPr lang="fi-FI" dirty="0" err="1"/>
              <a:t>bullet</a:t>
            </a:r>
            <a:r>
              <a:rPr lang="fi-FI" dirty="0"/>
              <a:t> 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72221811"/>
      </p:ext>
    </p:extLst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leipäteksti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54173"/>
            <a:ext cx="10667999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3493966"/>
            <a:ext cx="10668000" cy="1022433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133" b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bg1"/>
                </a:solidFill>
              </a:defRPr>
            </a:lvl2pPr>
            <a:lvl3pPr marL="719649" indent="0">
              <a:buNone/>
              <a:defRPr sz="1867">
                <a:solidFill>
                  <a:schemeClr val="bg1"/>
                </a:solidFill>
              </a:defRPr>
            </a:lvl3pPr>
            <a:lvl4pPr marL="1075240" indent="0">
              <a:buNone/>
              <a:defRPr sz="1600">
                <a:solidFill>
                  <a:schemeClr val="bg1"/>
                </a:solidFill>
              </a:defRPr>
            </a:lvl4pPr>
            <a:lvl5pPr marL="1439297" indent="0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leipätekstiä ja asemoi otsikon kanssa vapaasti</a:t>
            </a:r>
          </a:p>
        </p:txBody>
      </p:sp>
    </p:spTree>
    <p:extLst>
      <p:ext uri="{BB962C8B-B14F-4D97-AF65-F5344CB8AC3E}">
        <p14:creationId xmlns:p14="http://schemas.microsoft.com/office/powerpoint/2010/main" val="102186147"/>
      </p:ext>
    </p:extLst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3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707" r:id="rId12"/>
    <p:sldLayoutId id="2147483712" r:id="rId13"/>
  </p:sldLayoutIdLst>
  <p:transition>
    <p:push dir="d"/>
  </p:transition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kern="1200" spc="-67">
          <a:solidFill>
            <a:srgbClr val="6E6E6E"/>
          </a:solidFill>
          <a:latin typeface="+mj-lt"/>
          <a:ea typeface="+mj-ea"/>
          <a:cs typeface="+mj-cs"/>
        </a:defRPr>
      </a:lvl1pPr>
    </p:titleStyle>
    <p:bodyStyle>
      <a:lvl1pPr marL="359824" indent="-35982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1pPr>
      <a:lvl2pPr marL="719649" indent="-35982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2pPr>
      <a:lvl3pPr marL="1075240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3pPr>
      <a:lvl4pPr marL="1439297" indent="-364058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4pPr>
      <a:lvl5pPr marL="1794888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5pPr>
      <a:lvl6pPr marL="2150480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6pPr>
      <a:lvl7pPr marL="2514537" indent="-364058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7pPr>
      <a:lvl8pPr marL="2870128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8pPr>
      <a:lvl9pPr marL="3225719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5"/>
            <a:ext cx="10697880" cy="11388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682" y="2484000"/>
            <a:ext cx="10515600" cy="36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88417" y="6366456"/>
            <a:ext cx="2219459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6456"/>
            <a:ext cx="3677992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Strategia 2024 In8arin kunta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6456"/>
            <a:ext cx="2743200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53C556-00A6-2A9E-E437-3406B3D3C9B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78260" y="257544"/>
            <a:ext cx="762302" cy="2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spc="-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269875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A503F64-C345-1326-0781-8C100B8E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0900" y="-357243"/>
            <a:ext cx="15081975" cy="7458421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248" y="738575"/>
            <a:ext cx="7753866" cy="697659"/>
          </a:xfrm>
          <a:noFill/>
          <a:ln>
            <a:noFill/>
          </a:ln>
        </p:spPr>
        <p:txBody>
          <a:bodyPr/>
          <a:lstStyle/>
          <a:p>
            <a:pPr algn="l"/>
            <a:r>
              <a:rPr lang="fi-FI">
                <a:solidFill>
                  <a:schemeClr val="tx1"/>
                </a:solidFill>
              </a:rPr>
              <a:t>Anára gielda – strategiija 2030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560F6BE-82A8-CABC-D2CD-5D57B7D56E5C}"/>
              </a:ext>
            </a:extLst>
          </p:cNvPr>
          <p:cNvSpPr txBox="1"/>
          <p:nvPr/>
        </p:nvSpPr>
        <p:spPr>
          <a:xfrm>
            <a:off x="8215692" y="6045297"/>
            <a:ext cx="3873714" cy="464331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360000" tIns="108000" bIns="108000" rtlCol="0" anchor="ctr" anchorCtr="0">
            <a:spAutoFit/>
          </a:bodyPr>
          <a:lstStyle/>
          <a:p>
            <a:r>
              <a:rPr lang="fi-FI" sz="1600">
                <a:solidFill>
                  <a:schemeClr val="bg1"/>
                </a:solidFill>
                <a:latin typeface="+mj-lt"/>
              </a:rPr>
              <a:t>Váldostivra dohkkehan 11.3.2024 §21</a:t>
            </a:r>
            <a:endParaRPr lang="fi-FI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43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3BA8B28B-4A0D-EA5A-466C-C0CB9BE3EF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17173"/>
          <a:stretch/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BB2A9-7CBE-566F-10F8-D9E4D4295FD4}"/>
              </a:ext>
            </a:extLst>
          </p:cNvPr>
          <p:cNvGrpSpPr/>
          <p:nvPr/>
        </p:nvGrpSpPr>
        <p:grpSpPr>
          <a:xfrm>
            <a:off x="198209" y="2950"/>
            <a:ext cx="11999425" cy="6874940"/>
            <a:chOff x="385470" y="-1"/>
            <a:chExt cx="24019507" cy="1376171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81CF61-FE57-D956-E9A2-B449C173EF76}"/>
                </a:ext>
              </a:extLst>
            </p:cNvPr>
            <p:cNvSpPr/>
            <p:nvPr/>
          </p:nvSpPr>
          <p:spPr>
            <a:xfrm>
              <a:off x="8633381" y="-1"/>
              <a:ext cx="15771596" cy="13761714"/>
            </a:xfrm>
            <a:custGeom>
              <a:avLst/>
              <a:gdLst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22600"/>
                <a:gd name="connsiteY0" fmla="*/ 0 h 13792200"/>
                <a:gd name="connsiteX1" fmla="*/ 15253368 w 15722600"/>
                <a:gd name="connsiteY1" fmla="*/ 176463 h 13792200"/>
                <a:gd name="connsiteX2" fmla="*/ 15722600 w 15722600"/>
                <a:gd name="connsiteY2" fmla="*/ 13792200 h 13792200"/>
                <a:gd name="connsiteX3" fmla="*/ 0 w 15722600"/>
                <a:gd name="connsiteY3" fmla="*/ 13716000 h 13792200"/>
                <a:gd name="connsiteX4" fmla="*/ 2006600 w 15722600"/>
                <a:gd name="connsiteY4" fmla="*/ 12547600 h 13792200"/>
                <a:gd name="connsiteX5" fmla="*/ 3429000 w 15722600"/>
                <a:gd name="connsiteY5" fmla="*/ 10922000 h 13792200"/>
                <a:gd name="connsiteX6" fmla="*/ 4318000 w 15722600"/>
                <a:gd name="connsiteY6" fmla="*/ 8991600 h 13792200"/>
                <a:gd name="connsiteX7" fmla="*/ 4978400 w 15722600"/>
                <a:gd name="connsiteY7" fmla="*/ 6451600 h 13792200"/>
                <a:gd name="connsiteX8" fmla="*/ 4165600 w 15722600"/>
                <a:gd name="connsiteY8" fmla="*/ 2895600 h 13792200"/>
                <a:gd name="connsiteX9" fmla="*/ 3048000 w 15722600"/>
                <a:gd name="connsiteY9" fmla="*/ 1473200 h 13792200"/>
                <a:gd name="connsiteX10" fmla="*/ 2413000 w 15722600"/>
                <a:gd name="connsiteY10" fmla="*/ 863600 h 13792200"/>
                <a:gd name="connsiteX11" fmla="*/ 2286000 w 15722600"/>
                <a:gd name="connsiteY11" fmla="*/ 660400 h 13792200"/>
                <a:gd name="connsiteX12" fmla="*/ 1676400 w 15722600"/>
                <a:gd name="connsiteY12" fmla="*/ 25400 h 13792200"/>
                <a:gd name="connsiteX13" fmla="*/ 1676400 w 15722600"/>
                <a:gd name="connsiteY13" fmla="*/ 25400 h 13792200"/>
                <a:gd name="connsiteX14" fmla="*/ 1676400 w 15722600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2006600 w 15766715"/>
                <a:gd name="connsiteY4" fmla="*/ 12547600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30274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39191"/>
                <a:gd name="connsiteX1" fmla="*/ 15766715 w 15766715"/>
                <a:gd name="connsiteY1" fmla="*/ 0 h 13739191"/>
                <a:gd name="connsiteX2" fmla="*/ 15762357 w 15766715"/>
                <a:gd name="connsiteY2" fmla="*/ 13739191 h 13739191"/>
                <a:gd name="connsiteX3" fmla="*/ 0 w 15766715"/>
                <a:gd name="connsiteY3" fmla="*/ 13716000 h 13739191"/>
                <a:gd name="connsiteX4" fmla="*/ 1942431 w 15766715"/>
                <a:gd name="connsiteY4" fmla="*/ 12563642 h 13739191"/>
                <a:gd name="connsiteX5" fmla="*/ 3429000 w 15766715"/>
                <a:gd name="connsiteY5" fmla="*/ 10922000 h 13739191"/>
                <a:gd name="connsiteX6" fmla="*/ 4318000 w 15766715"/>
                <a:gd name="connsiteY6" fmla="*/ 8991600 h 13739191"/>
                <a:gd name="connsiteX7" fmla="*/ 4930274 w 15766715"/>
                <a:gd name="connsiteY7" fmla="*/ 6451600 h 13739191"/>
                <a:gd name="connsiteX8" fmla="*/ 4165600 w 15766715"/>
                <a:gd name="connsiteY8" fmla="*/ 2895600 h 13739191"/>
                <a:gd name="connsiteX9" fmla="*/ 3048000 w 15766715"/>
                <a:gd name="connsiteY9" fmla="*/ 1473200 h 13739191"/>
                <a:gd name="connsiteX10" fmla="*/ 2413000 w 15766715"/>
                <a:gd name="connsiteY10" fmla="*/ 863600 h 13739191"/>
                <a:gd name="connsiteX11" fmla="*/ 2286000 w 15766715"/>
                <a:gd name="connsiteY11" fmla="*/ 660400 h 13739191"/>
                <a:gd name="connsiteX12" fmla="*/ 1676400 w 15766715"/>
                <a:gd name="connsiteY12" fmla="*/ 25400 h 13739191"/>
                <a:gd name="connsiteX13" fmla="*/ 1676400 w 15766715"/>
                <a:gd name="connsiteY13" fmla="*/ 25400 h 13739191"/>
                <a:gd name="connsiteX14" fmla="*/ 1676400 w 15766715"/>
                <a:gd name="connsiteY14" fmla="*/ 25400 h 13739191"/>
                <a:gd name="connsiteX0" fmla="*/ 1574800 w 15771596"/>
                <a:gd name="connsiteY0" fmla="*/ 0 h 13739191"/>
                <a:gd name="connsiteX1" fmla="*/ 15766715 w 15771596"/>
                <a:gd name="connsiteY1" fmla="*/ 0 h 13739191"/>
                <a:gd name="connsiteX2" fmla="*/ 15771411 w 15771596"/>
                <a:gd name="connsiteY2" fmla="*/ 13739191 h 13739191"/>
                <a:gd name="connsiteX3" fmla="*/ 0 w 15771596"/>
                <a:gd name="connsiteY3" fmla="*/ 13716000 h 13739191"/>
                <a:gd name="connsiteX4" fmla="*/ 1942431 w 15771596"/>
                <a:gd name="connsiteY4" fmla="*/ 12563642 h 13739191"/>
                <a:gd name="connsiteX5" fmla="*/ 3429000 w 15771596"/>
                <a:gd name="connsiteY5" fmla="*/ 10922000 h 13739191"/>
                <a:gd name="connsiteX6" fmla="*/ 4318000 w 15771596"/>
                <a:gd name="connsiteY6" fmla="*/ 8991600 h 13739191"/>
                <a:gd name="connsiteX7" fmla="*/ 4930274 w 15771596"/>
                <a:gd name="connsiteY7" fmla="*/ 6451600 h 13739191"/>
                <a:gd name="connsiteX8" fmla="*/ 4165600 w 15771596"/>
                <a:gd name="connsiteY8" fmla="*/ 2895600 h 13739191"/>
                <a:gd name="connsiteX9" fmla="*/ 3048000 w 15771596"/>
                <a:gd name="connsiteY9" fmla="*/ 1473200 h 13739191"/>
                <a:gd name="connsiteX10" fmla="*/ 2413000 w 15771596"/>
                <a:gd name="connsiteY10" fmla="*/ 863600 h 13739191"/>
                <a:gd name="connsiteX11" fmla="*/ 2286000 w 15771596"/>
                <a:gd name="connsiteY11" fmla="*/ 660400 h 13739191"/>
                <a:gd name="connsiteX12" fmla="*/ 1676400 w 15771596"/>
                <a:gd name="connsiteY12" fmla="*/ 25400 h 13739191"/>
                <a:gd name="connsiteX13" fmla="*/ 1676400 w 15771596"/>
                <a:gd name="connsiteY13" fmla="*/ 25400 h 13739191"/>
                <a:gd name="connsiteX14" fmla="*/ 1676400 w 15771596"/>
                <a:gd name="connsiteY14" fmla="*/ 25400 h 137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71596" h="13739191">
                  <a:moveTo>
                    <a:pt x="1574800" y="0"/>
                  </a:moveTo>
                  <a:lnTo>
                    <a:pt x="15766715" y="0"/>
                  </a:lnTo>
                  <a:cubicBezTo>
                    <a:pt x="15765262" y="4579730"/>
                    <a:pt x="15772864" y="9159461"/>
                    <a:pt x="15771411" y="13739191"/>
                  </a:cubicBezTo>
                  <a:lnTo>
                    <a:pt x="0" y="13716000"/>
                  </a:lnTo>
                  <a:lnTo>
                    <a:pt x="1942431" y="12563642"/>
                  </a:lnTo>
                  <a:lnTo>
                    <a:pt x="3429000" y="10922000"/>
                  </a:lnTo>
                  <a:lnTo>
                    <a:pt x="4318000" y="8991600"/>
                  </a:lnTo>
                  <a:lnTo>
                    <a:pt x="4930274" y="6451600"/>
                  </a:lnTo>
                  <a:lnTo>
                    <a:pt x="4165600" y="2895600"/>
                  </a:lnTo>
                  <a:lnTo>
                    <a:pt x="3048000" y="1473200"/>
                  </a:lnTo>
                  <a:lnTo>
                    <a:pt x="2413000" y="863600"/>
                  </a:lnTo>
                  <a:lnTo>
                    <a:pt x="2286000" y="660400"/>
                  </a:lnTo>
                  <a:lnTo>
                    <a:pt x="1676400" y="25400"/>
                  </a:lnTo>
                  <a:lnTo>
                    <a:pt x="1676400" y="25400"/>
                  </a:lnTo>
                  <a:lnTo>
                    <a:pt x="1676400" y="25400"/>
                  </a:lnTo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799" dirty="0"/>
            </a:p>
          </p:txBody>
        </p:sp>
        <p:pic>
          <p:nvPicPr>
            <p:cNvPr id="15" name="Kuva 11">
              <a:extLst>
                <a:ext uri="{FF2B5EF4-FFF2-40B4-BE49-F238E27FC236}">
                  <a16:creationId xmlns:a16="http://schemas.microsoft.com/office/drawing/2014/main" id="{751203F7-F805-8122-8EB2-20EFB163E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8391" b="4634"/>
            <a:stretch/>
          </p:blipFill>
          <p:spPr>
            <a:xfrm>
              <a:off x="385470" y="0"/>
              <a:ext cx="16013251" cy="1376171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5507B2-494A-660F-42CE-E9C5B781BB8B}"/>
              </a:ext>
            </a:extLst>
          </p:cNvPr>
          <p:cNvSpPr txBox="1"/>
          <p:nvPr/>
        </p:nvSpPr>
        <p:spPr>
          <a:xfrm>
            <a:off x="7225996" y="2688004"/>
            <a:ext cx="4503101" cy="2074498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pPr algn="l"/>
            <a:endParaRPr lang="en-FI" sz="3196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fi-FI" sz="2269" b="1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fi-FI" sz="2269">
                <a:solidFill>
                  <a:schemeClr val="accent1"/>
                </a:solidFill>
                <a:latin typeface="+mj-lt"/>
              </a:rPr>
              <a:t>Doaibmaplána 2024–2026 strategiija deattuhusaid ovddideami várás</a:t>
            </a:r>
            <a:endParaRPr lang="en-FI" sz="2269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0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6">
            <a:extLst>
              <a:ext uri="{FF2B5EF4-FFF2-40B4-BE49-F238E27FC236}">
                <a16:creationId xmlns:a16="http://schemas.microsoft.com/office/drawing/2014/main" id="{8B89ED35-2290-D705-CD44-730E5D8125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223483"/>
              </p:ext>
            </p:extLst>
          </p:nvPr>
        </p:nvGraphicFramePr>
        <p:xfrm>
          <a:off x="1" y="640752"/>
          <a:ext cx="12192000" cy="579052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77712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23007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91281">
                  <a:extLst>
                    <a:ext uri="{9D8B030D-6E8A-4147-A177-3AD203B41FA5}">
                      <a16:colId xmlns:a16="http://schemas.microsoft.com/office/drawing/2014/main" val="3271946545"/>
                    </a:ext>
                  </a:extLst>
                </a:gridCol>
              </a:tblGrid>
              <a:tr h="807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Doaimmalaš ulbmil 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i-FI" sz="14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Njunušdoaibma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Mihttárat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420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LUONDDUKAPITÁLA ÁRVVU LASIHEAPMI</a:t>
                      </a:r>
                      <a:endParaRPr lang="fi-FI" sz="12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b="0" i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Gávnnahit iešguđetge báikkiid luondduárvvuid ja sorjjasvuođaid mearrádusdahkamis ja gilvalahttimiin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b="0" i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Ollašuhttit lávvabarggu viiddes luonddučielggademiid ja searvamii movttiidahttima vuođul, luonddu máŋggahámatvuođa dorvvasteami ja kulturduovdagiid vuhtiiváldima várás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b="0" i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Čielggadit aktiivvalaččat molssaevttolaš guhkit áiggi čovdosiid lieggasa buvttadeapmái</a:t>
                      </a:r>
                      <a:endParaRPr lang="fi-FI" sz="1100" b="0" i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Biraskritearaid sisttisdoalli gilvalahttimat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Lávvabarggus leat váldojuvvon atnui relevánttat suvdilis ovdáneami mihttárat, Juo/Ii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Suodjaluvvon guovlluid viidodagat (m²) ja oassi gieldda eananviidodagas</a:t>
                      </a:r>
                      <a:endParaRPr lang="fi-F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686513">
                <a:tc>
                  <a:txBody>
                    <a:bodyPr/>
                    <a:lstStyle/>
                    <a:p>
                      <a:pPr algn="l"/>
                      <a:r>
                        <a:rPr lang="fi-FI" sz="1200" b="0" i="0" u="none" strike="noStrike" baseline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DÁLKKÁDATNUPPÁSTUSSII DÁVISTEAPMI</a:t>
                      </a:r>
                      <a:endParaRPr lang="fi-FI" sz="1200" b="0" i="0" u="none" strike="noStrike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Ráhkadit gildii dálkkádatplána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Ráhkadit birashuksema ja maid dikšun- ja fuolahusplánaid suvdilis ovdáneami prinsihpaid mielde (vátnačitnavuohta)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Vuogáiduvvat ja ráhkkanit dálkkádatnuppástussii báikkálaš vejolašvuođaid mielde (dulvi, muohtti ja arvi, garra buollašat)</a:t>
                      </a:r>
                      <a:endParaRPr lang="fi-F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Dálkkádatplána lea ráhkaduvvon, Juo/Ii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Fuolahusa goluid lassáneapmi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Ráhkkananplánas vuhtiiváldon garra dálkkit, Juo/Ii</a:t>
                      </a:r>
                      <a:endParaRPr lang="fi-F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4541"/>
                  </a:ext>
                </a:extLst>
              </a:tr>
              <a:tr h="587111">
                <a:tc>
                  <a:txBody>
                    <a:bodyPr/>
                    <a:lstStyle/>
                    <a:p>
                      <a:pPr algn="l"/>
                      <a:r>
                        <a:rPr lang="fi-FI" sz="12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GIERDOGEAVAHANEKONOMIIJA OVDDIDEAPMI</a:t>
                      </a:r>
                      <a:endParaRPr lang="fi-FI" sz="12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Loktet gierdogeavaheami (aktiivvalaš ovttasbargu Lappi Bázahusfuolahus gieldaovttastumiin)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Ovddidit vuođđoávdnasiid beaktilis ávkkástallama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Ordnet oahpisteami ja dieđiheami ovttasráđiid skuvllaiguin, árrabajásgeassimiin ja bázahusfuolahuseiseválddiiguin</a:t>
                      </a:r>
                      <a:endParaRPr lang="fi-FI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Ođđasitávkkástallandási ovdáneapmi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Ovddidanplána ráhkaduvvon, Juo/Ii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</a:rPr>
                        <a:t>Ollašuvvan čuvgehus, lohku/jahki</a:t>
                      </a:r>
                      <a:endParaRPr lang="fi-F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729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OAHPISTUVVON JA MERKEJUVVON MÁĐIJAT</a:t>
                      </a:r>
                      <a:endParaRPr lang="fi-FI" sz="12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Vuhtiiváldit luonddu turismabáikkiin nu báikkálaš dárbbuid ja vieruid go maid turisttaid, dainna lágiin ahte seailluhit guoskameahttun luonddu ja ráhkadit dihto sajiide máđijaid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Ráhkadit oahpistuvvon máđijaid lagaš luonddu báikkiide ja lagašvirkkosmahttinguovlluide, nu ahte iešguđet geavahandárbbut ja easttahisvuohta vuhtiiváldo máŋggabealagit</a:t>
                      </a:r>
                      <a:endParaRPr lang="fi-FI" sz="11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Máhcahat máđijain ja daid fuolahusas (oktiigeassu álo baji maŋŋá)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Čujuhuvvon geavahanmeari rehkenastit</a:t>
                      </a:r>
                      <a:endParaRPr lang="fi-FI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 kern="120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SUVDILIS EANANGEAVAHEAPMI</a:t>
                      </a:r>
                      <a:endParaRPr lang="fi-FI" sz="120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Gávnnahit guvllolaš iešvuođaid ja ovddidandárbbuid; Avvil, Anár ja Suoločielgi ja maid gilit ja ollašuhttit dárkilut plánema vuođđun guvllolaš oppalašvuođakártemiid (”Master Plan”)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Vuhtiiváldit maiddái sosiálalaš suvdilisvuođa eanangeavaheami plánemis olles guovllus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Vástidit máŋggabealat ja suvdilis duktasadjefáluin ealáhusaid, almmolaš doaimmaid ja ássanhuksema dárbbuide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Suoločielggi eanangeavahanplána beaivideapmi</a:t>
                      </a:r>
                      <a:endParaRPr lang="fi-FI" sz="1100" kern="1200" dirty="0">
                        <a:solidFill>
                          <a:srgbClr val="000000"/>
                        </a:solidFill>
                        <a:effectLst/>
                        <a:latin typeface="Avenir Next LT Pro (Otsikot)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Gieldda ássiid jearahallama bohtosat (ássanloakta ja duhtavašvuohta bálvalusaide)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Dahkkojuvvon guvllolaš oppalašvuođagártemiid veardideapmi guovlogártemiid ráhkadanplánii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Suoločielggi ovddidanplána beaividuvvon, Juo/Ii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Lávvejuvvon ođđa duktasajiid lohku/jahki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100" kern="1200" baseline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Ollašuvvan huksen/jahki</a:t>
                      </a:r>
                      <a:endParaRPr lang="fi-FI" sz="1100" kern="1200" baseline="0" dirty="0">
                        <a:solidFill>
                          <a:srgbClr val="000000"/>
                        </a:solidFill>
                        <a:effectLst/>
                        <a:latin typeface="Avenir Next LT Pro (Otsikot)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262181"/>
                  </a:ext>
                </a:extLst>
              </a:tr>
            </a:tbl>
          </a:graphicData>
        </a:graphic>
      </p:graphicFrame>
      <p:sp>
        <p:nvSpPr>
          <p:cNvPr id="7" name="Otsikko 1">
            <a:extLst>
              <a:ext uri="{FF2B5EF4-FFF2-40B4-BE49-F238E27FC236}">
                <a16:creationId xmlns:a16="http://schemas.microsoft.com/office/drawing/2014/main" id="{34D23492-6C0F-8D34-1423-05192AB13A0A}"/>
              </a:ext>
            </a:extLst>
          </p:cNvPr>
          <p:cNvSpPr txBox="1">
            <a:spLocks/>
          </p:cNvSpPr>
          <p:nvPr/>
        </p:nvSpPr>
        <p:spPr>
          <a:xfrm>
            <a:off x="225555" y="77720"/>
            <a:ext cx="10390188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5000" lnSpcReduction="2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i="1" dirty="0">
              <a:ea typeface="Calibri" panose="020F0502020204030204" pitchFamily="34" charset="0"/>
            </a:endParaRPr>
          </a:p>
          <a:p>
            <a:r>
              <a:rPr lang="fi-FI" sz="4400" i="1">
                <a:ea typeface="Calibri" panose="020F0502020204030204" pitchFamily="34" charset="0"/>
              </a:rPr>
              <a:t>Luondu – Luonddu suvdilis geavahus </a:t>
            </a:r>
            <a:br>
              <a:rPr lang="fi-FI" sz="3000" i="1" dirty="0">
                <a:ea typeface="Calibri" panose="020F0502020204030204" pitchFamily="34" charset="0"/>
              </a:rPr>
            </a:br>
            <a:br>
              <a:rPr lang="fi-FI" sz="2000" i="1" dirty="0">
                <a:ea typeface="Calibri" panose="020F0502020204030204" pitchFamily="34" charset="0"/>
              </a:rPr>
            </a:br>
            <a:br>
              <a:rPr lang="fi-FI" sz="2000" dirty="0">
                <a:ea typeface="Calibri" panose="020F0502020204030204" pitchFamily="34" charset="0"/>
              </a:rPr>
            </a:br>
            <a:b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7705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6">
            <a:extLst>
              <a:ext uri="{FF2B5EF4-FFF2-40B4-BE49-F238E27FC236}">
                <a16:creationId xmlns:a16="http://schemas.microsoft.com/office/drawing/2014/main" id="{FCF46715-D375-6283-4305-6A06E559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380654"/>
              </p:ext>
            </p:extLst>
          </p:nvPr>
        </p:nvGraphicFramePr>
        <p:xfrm>
          <a:off x="0" y="589660"/>
          <a:ext cx="12192000" cy="631987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15308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23593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53099">
                  <a:extLst>
                    <a:ext uri="{9D8B030D-6E8A-4147-A177-3AD203B41FA5}">
                      <a16:colId xmlns:a16="http://schemas.microsoft.com/office/drawing/2014/main" val="481026378"/>
                    </a:ext>
                  </a:extLst>
                </a:gridCol>
              </a:tblGrid>
              <a:tr h="95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Doaimmalaš ulbmil 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i-FI" sz="12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Njunušdoaibma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Mihttár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687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INVESTEREMIID OVDDIDEAPMI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Oktasaš dáhtudili meroštallan investeremiidda, mat leat ulbmilin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Ássanviste- ja doaibmasadjeinvesteremiid ovddideapmi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Doaibmasajiid fálaldaga lasiheapmi ja giddodagaid máŋggabealat geavahus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Eallinfápmoprográmma vuođul ráhkaduvvon gieldakonseartna investerenprográmma, Juo/Ii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Ođđa huksenlobiid lohku st/jahki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707010"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EALÁHUSRÁHKADUSA </a:t>
                      </a:r>
                      <a:b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NANNEN JA RIGGUDEAPMI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Fitnodagaid ávkegálvo- ja bálvalanbuvttadeami doarjun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Ođđa fitnodagaid movttiidahttin boahtit guvlui omd. testen, audiovisuálalaš buvttadeapmi, čoahkkáibidju dahje eará industriijalaš doaibma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Skuvlen- ja dutkanovttasbarggu nannen (ee. nubbi ceahki, allaskuvllat ja dutkanásahusat)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Dutkandieđu ávkkástallan ealáhusaid ovddideamis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Fitnodagaid gávpejođu ovdáneapmi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Guvlui sajáiduvvan ođđa fitnodagaid lohku/jahki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Oahppolágádusovttasbarggu ođđa rahpamat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659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ČEAHPES BARGIID OAŽŽUN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Bargiiddárbbu čielggadeapmi ja bargiid bissovašvuođa sihkkarastin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Sámegielaid birrasii šaddi bargosajiid ja sámegielat bargiid meari lahiheapmi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Ássan- ja bálvalančovdosiid ovddideapmi bargiide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Gieldamárkanastima čujuheapmi ruovttoluotta fárrejeaddjiide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Gieldda ássiidmeari ovdáneapmi (%)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Bargiid lohku, guđet ožžot giellalasi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Olbmuid lohku, guđet vurdet oažžut vistti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361"/>
                  </a:ext>
                </a:extLst>
              </a:tr>
              <a:tr h="712981">
                <a:tc>
                  <a:txBody>
                    <a:bodyPr/>
                    <a:lstStyle/>
                    <a:p>
                      <a:pPr algn="l"/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VÁSTTOLAŠ </a:t>
                      </a:r>
                      <a:b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JAHKODATTURISMA 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Jahkodatdoaimmaid ovddideapmi ja ádjánemiid guhkideapmi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Vásttolaš ja dálkkádatviisses mátkebálvalusaid ja -huksehusaid ovddideapmi (ml. máđijat ja dáhpáhusat)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Turismamárkanastima doarjun ja ovttasbarggu ovddideapmi turismadoaibmasuorggis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Ádjáneapmi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Idjadankapasitehta mánnosaš geavahanmearri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Fitnut, mat dorjot vásttolaš turismma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28128"/>
                  </a:ext>
                </a:extLst>
              </a:tr>
              <a:tr h="589969"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LUONDDUVUĐOT DAVVIGUOVLLU EALÁHUSAT</a:t>
                      </a:r>
                      <a:endParaRPr lang="fi-FI" sz="1000" strike="sngStrike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Luondduvuđot ealáhusaid ekosystemaid huksen (boazu, guolli, luonddubuktagat, giehtaduodji, buresveadjin)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Buktagiid joatkkagieđahallama lasiheapmi ja gierdogeavahanekonomiija vejolašvuođaid ávkinatnin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Davvi luonddudiliid ávkinatnin fitnodat- ja testendoaimma ovddideapmi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Luondduvuđot ealáhusaid ekosystemaplána ráhkaduvvon, Juo/Ii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Buktagiid joatkkagieđahallan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Ovddidanprošeavttaid lohku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37849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DOAIBMI BARGIID- JA FITNODATBÁLVALUSAT</a:t>
                      </a:r>
                      <a:endParaRPr lang="fi-FI" sz="1000" strike="sng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Fitnodatbálvalusaid plánen ja smiehttan ja fierpmádatovttasbarggu ovddideapmi (fitnodatorganisašuvnnat, rávvenorganisašuvnnat ja ruhtadeaddjit)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Rávvenbálvalusaid buvttadeapmi fitnodagaide, mat leat álggaheamen ja ovdáneamen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Bargiidbálvalusaid ovddideapmi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Fitnodagaid nettolohku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Eallinfápmosoahpamuš fitnodatorganisašuvnnaiguin dahkkon Juo/Ii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Suoma fitnodatdolliid gieldabaromehtera bohtosat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Ohccojuvvon fitnodatdoarjagiid lohku (€)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135673"/>
                  </a:ext>
                </a:extLst>
              </a:tr>
              <a:tr h="585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OLAHAHTTIVUOHTA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Bissovaš girdioktavuođaid meari lasiheapmi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Vásttolaš goallosmátkkiid ovddideapmi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Diehtojohtolatoktavuođaid buorideapmi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Njuolggo girdioktavuođaid mearri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Telefon- ja neahttaoktavuođaid gokčan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</a:tbl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BFD01BB8-9C7E-98AD-E003-CDEE5E76384F}"/>
              </a:ext>
            </a:extLst>
          </p:cNvPr>
          <p:cNvSpPr txBox="1">
            <a:spLocks/>
          </p:cNvSpPr>
          <p:nvPr/>
        </p:nvSpPr>
        <p:spPr>
          <a:xfrm>
            <a:off x="164123" y="230309"/>
            <a:ext cx="10080625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i-FI" sz="2000" i="1">
                <a:solidFill>
                  <a:srgbClr val="323232"/>
                </a:solidFill>
                <a:ea typeface="Calibri" panose="020F0502020204030204" pitchFamily="34" charset="0"/>
              </a:rPr>
              <a:t>Eallinfápmu – Ealáhusfálaldaga máŋggabealatvuođa lasiheapmi ja jahkodatdoaimmaid ovddideapmi</a:t>
            </a:r>
            <a:br>
              <a:rPr kumimoji="0" lang="fi-FI" sz="2000" b="1" i="1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fi-FI" sz="1800" b="0" i="0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i-FI" sz="3600" b="0" i="0" u="none" strike="noStrike" kern="1200" cap="none" spc="-4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venir Next LT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90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E7DC8594-DDAD-4E40-91E3-637C0171BA2C}"/>
              </a:ext>
            </a:extLst>
          </p:cNvPr>
          <p:cNvSpPr txBox="1">
            <a:spLocks/>
          </p:cNvSpPr>
          <p:nvPr/>
        </p:nvSpPr>
        <p:spPr>
          <a:xfrm>
            <a:off x="99645" y="140328"/>
            <a:ext cx="10990555" cy="977774"/>
          </a:xfr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 spc="-67">
                <a:solidFill>
                  <a:srgbClr val="6E6E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i="1">
                <a:solidFill>
                  <a:srgbClr val="000000"/>
                </a:solidFill>
                <a:ea typeface="Calibri" panose="020F0502020204030204" pitchFamily="34" charset="0"/>
              </a:rPr>
              <a:t>Sápmelašvuohta – Sámegielaid nannen ja kultuvrra ovddideami doarjun</a:t>
            </a:r>
            <a:endParaRPr lang="fi-FI" sz="2000" dirty="0">
              <a:solidFill>
                <a:srgbClr val="000000"/>
              </a:solidFill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E250BD96-C47E-42E6-BC6C-A21C0EC52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282794"/>
              </p:ext>
            </p:extLst>
          </p:nvPr>
        </p:nvGraphicFramePr>
        <p:xfrm>
          <a:off x="0" y="629215"/>
          <a:ext cx="12192000" cy="63908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21169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00093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70738">
                  <a:extLst>
                    <a:ext uri="{9D8B030D-6E8A-4147-A177-3AD203B41FA5}">
                      <a16:colId xmlns:a16="http://schemas.microsoft.com/office/drawing/2014/main" val="1347860836"/>
                    </a:ext>
                  </a:extLst>
                </a:gridCol>
              </a:tblGrid>
              <a:tr h="831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Doaimmalaš ulbmil 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i-FI" sz="1400" b="0" dirty="0">
                        <a:solidFill>
                          <a:schemeClr val="accent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Njunušdoaibma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Mihttár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367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0" i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SÁPMELAŠVUOHTA LEA DEHÁLAŠ ANÁRLAŠ ÁRGGAS</a:t>
                      </a:r>
                      <a:endParaRPr lang="fi-FI" sz="1050" b="0" i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i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Sámekultuvra oidnosis Anárlaš árggas mánnávuođa rájes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i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Dieđut sámiin ja sámegielat bálvalusain olgguldas diehtojuohkimis, bargiid oahpásmahttimis ja maid ođđa gieldalaččaid dieđiheamis</a:t>
                      </a:r>
                      <a:endParaRPr lang="fi-FI" sz="105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Gielddas ordnejuvvon sámekultur- ja sámegielat dáhpáhusaid oassálastiidmearit/jahki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Oahpásmahttinmateriála ráhkaduvvon, Juo/Ii</a:t>
                      </a:r>
                      <a:endParaRPr lang="fi-FI" sz="105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SÁMEGIELAID </a:t>
                      </a:r>
                      <a:b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OINNOLAŠVUOĐA NANNEN</a:t>
                      </a:r>
                      <a:endParaRPr kumimoji="0" lang="fi-FI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Lasihit sámekultuvrra ja gielaid oinnolašvuođa (ee. fysalaš oahpistangalbbat ja neahttadiehtojuohkin)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Sámegielat diehtojuohkima lasiheapmi plána mielde, omd. váldostivrra čoahkkimiid tulkon sámegielaide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</a:rPr>
                        <a:t>Dahkkojuvvon doaimmat/jahki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</a:rPr>
                        <a:t>Jorgalusaide, tulkomii, almmuhusaide ja diehtojuohkimii geavahuvvon € ja bargiidresurssat/jahki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</a:rPr>
                        <a:t>Olahuvvon olmmošmearri sámegielaiguin tulkojuvvon váldostivrra neahttarávdnjemiin/jahki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4541"/>
                  </a:ext>
                </a:extLst>
              </a:tr>
              <a:tr h="1063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0" i="0" u="none" strike="noStrike" baseline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SÁMEGIELAT BARGIID </a:t>
                      </a:r>
                      <a:br>
                        <a:rPr lang="fi-FI" sz="1050" b="0" i="0" u="none" strike="noStrike" baseline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i-FI" sz="1050" b="0" i="0" u="none" strike="noStrike" baseline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OAŽŽUMA BUORIDEAPMI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Sámegielat bargiid rekryterema ovddideapmi ovttas sámedikkiin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Sámegielat bargiid oažžun ja doallan – buorit bargandilit ja doarjja giellagáhttemii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Bargiid movttáskahttin giellaskuvlejumiide ja nuoraid movttáskahttin árrabajásgeassin- ja vuođđooahpahussurggiide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Anára gieldda geassin- ja doallanfápmu sámegielat bargiid oasil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Bargosadjealmmuhusaide máinnašupmi sámegiela giellalasi birra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/>
                        </a:rPr>
                        <a:t>Ohcciid mearri rabas sámegielat (gelbbolašvuođagáibádus) bargosadjái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/>
                        </a:rPr>
                        <a:t>Sámegielat bargiid lohku (giellalassi) gielddas (%)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1549574">
                <a:tc>
                  <a:txBody>
                    <a:bodyPr/>
                    <a:lstStyle/>
                    <a:p>
                      <a:pPr algn="l"/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SÁMEGIELAT BÁLVALUSAID NANNEN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Sámegielat árrabajásgeassima ja vuođđooahpahusa ja maid sámegielat logahatoahpahusa ja daid ruhtadeami dorvvasteapmi – gielddas dehálaš rolla áitatvulošgielaid boahttevuođa dorvvasteamis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Sámegielat ja kulturvuđot bálvalusat, sápmelašvuođa oaidnin resursan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Aktiivvalaš doaibma sámeguovllu doibmiiguin lágas mearriduvvon bálvalusaid ruhtadeami sihkkarastima várás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Sámegielat astoáiggedoaimma ovddideapmi ovttasráđiid eará doibmiiguin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Stáhtadoarjagiid ollašuvvan árrabajásgeassimis ja oahpahusas €/jahki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Sámegielat oahpahusa ja árrabajásgeassima ja maid sámegiela oahpahusa mearri (ollašuvvan diimmut ja mánnálohku)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Duhtavašvuohta sámegielat bálvalusaide (jearahallan)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Giellapolitihkalaš prográmma (giellastrategiija) mihttáriid analyseren jahkásaččat, Juo/Ii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582554">
                <a:tc>
                  <a:txBody>
                    <a:bodyPr/>
                    <a:lstStyle/>
                    <a:p>
                      <a:pPr algn="l"/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BUORIT VEAHKADATGASKAVUOĐAT</a:t>
                      </a:r>
                    </a:p>
                    <a:p>
                      <a:pPr algn="l"/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Láhčit ovttas ságastallanatmosfeara, mii lea dorvvolaš ja rabas ja mas oahppá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Luohttámuša huksen ovttas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Ovttaveardásašvuođajearahallama bohtosat váldostivrabajiid mielde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67543"/>
                  </a:ext>
                </a:extLst>
              </a:tr>
              <a:tr h="740095">
                <a:tc>
                  <a:txBody>
                    <a:bodyPr/>
                    <a:lstStyle/>
                    <a:p>
                      <a:pPr algn="l"/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OVDDIDEADDJI SÁGASTALLAN SÁMEDOIBMIIGUIN</a:t>
                      </a:r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Ságastallan gieldda ja sámedikki gaskkas – oktasaš ovdogohcima ja ovttasbarggu ovddideapmi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Lunddolaš bálgát ja jeavddalašvuohta ovttasbargui sámedoibmiiguin, ee. Sámediggi, Sámi oahpahusguovddáš ja Siida ja maid ovttasbarggu sihkkarastin Lappi buresveadjinguovlluin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Jeavddalaš oktavuođadoallan deaivvadeamit/jahki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Oktasaš váikkuhandoaimmat st/jahki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0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6">
            <a:extLst>
              <a:ext uri="{FF2B5EF4-FFF2-40B4-BE49-F238E27FC236}">
                <a16:creationId xmlns:a16="http://schemas.microsoft.com/office/drawing/2014/main" id="{FCF46715-D375-6283-4305-6A06E559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363497"/>
              </p:ext>
            </p:extLst>
          </p:nvPr>
        </p:nvGraphicFramePr>
        <p:xfrm>
          <a:off x="0" y="589661"/>
          <a:ext cx="12192000" cy="63716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4954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523947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53099">
                  <a:extLst>
                    <a:ext uri="{9D8B030D-6E8A-4147-A177-3AD203B41FA5}">
                      <a16:colId xmlns:a16="http://schemas.microsoft.com/office/drawing/2014/main" val="481026378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Doaimmalaš ulbmil 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fi-FI" sz="14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Njunušdoaibma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Mihttár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1147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DOAIBMI BÁLVALUSAT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Bajásdoallat nana vuođđobálvalusaid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Mii geavahit bálvalusain ja áššehasbagadeamis áddehahtti giela ja garvit váttes ámmáttearpmaid geavaheami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Mii válmmaštallat giliide bálvalankonseapttaid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Mii deattuhit gieldda bargiid buresveadjima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Duhtavašvuohta bálvalusaide (jahkásaš jearahallan) – arvosániid ovdáneapmi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HYTE-gerddona mihttáriid ovdáneapmi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Oahpahusbargiid gelbbolašvuohta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Giliid bálvalankonseapttat 2 st jagis dahkkon </a:t>
                      </a:r>
                      <a:b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Juo/Ii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Bargiid buohcuvuođajávkamiid čuovvun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996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MÁNÁT JA NUORAT, </a:t>
                      </a:r>
                      <a:b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GUĐET VEDJET BURES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doarjut mánáid ja nuoraid oppalaš buresveadjima ja bajásšaddama eavttuid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doaibmat aktiivvalaččat ovttasráđiid eará eiseválddiiguin ja organisašuvnnaiguin mánáid ja bearrašiid árra doarjumis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Áiggeáji Suoma málle joatkkaovddideapmi Anára gieldda vuolggasajiin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ovddidit áiggeádjebáikkiid plánaid mielde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</a:rPr>
                        <a:t>Skuvladearvvašvuođajearahallama bohtosiid ovdáneapmi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</a:rPr>
                        <a:t>Man galli mánás ja nuoras lea áiggeádji (%)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</a:rPr>
                        <a:t>Man galli mánás ja nuoras lea ustit (%)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</a:rPr>
                        <a:t>Áiggeádjebáikkiid ovddidanplána dahkkon, </a:t>
                      </a:r>
                      <a:br>
                        <a:rPr lang="fi-FI" sz="1000">
                          <a:solidFill>
                            <a:srgbClr val="000000"/>
                          </a:solidFill>
                        </a:rPr>
                      </a:br>
                      <a:r>
                        <a:rPr lang="fi-FI" sz="1000">
                          <a:solidFill>
                            <a:srgbClr val="000000"/>
                          </a:solidFill>
                        </a:rPr>
                        <a:t>Juo/Ii</a:t>
                      </a:r>
                      <a:endParaRPr lang="fi-FI" sz="1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562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AHKEOLBMUID BURESVEADJIN </a:t>
                      </a:r>
                      <a:b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</a:b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JA EALLINLÁHKI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ovddidit ahkeolbmuid buresveadjima ja eallinlági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bajásdoallat doaibmaeavttuid áiggeájiid, sajiid ja searvamii movttiidahttima bokte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roahkasmahttit hukset easttahis visttiid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Ahkeolbmuid oassi, guđet vásihit iežaset eallinlági buorrin (%)</a:t>
                      </a:r>
                      <a:endParaRPr lang="fi-FI" sz="10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361"/>
                  </a:ext>
                </a:extLst>
              </a:tr>
              <a:tr h="552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OVTTASBARGU LAPPI BURESVEADJINGUOVLLUIN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hukset ovttasbarggu ja goallostit doaimmaid oktii Lappi buresveadjinguovlluin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doaibmat ovttasráđiid buresveadjima, dearvvašvuođa ja dorvvolašvuođa ovddideami várás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gohcit ovdduideamet bálvalusaid oažžumis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Árvvoštallan ovttasbarggu doaibmamis buresveadjinguovlluin (jearahallan)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HYTE-gerddona mihttáriid ovdáneapmi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28128"/>
                  </a:ext>
                </a:extLst>
              </a:tr>
              <a:tr h="694809"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FIHTOLAŠ OLAHAHTTIVUOHTA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ovddidit olbmuid sáhttovejolašvuođaid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heivehit oktii bálvalanjohtolaga ja skuvlasáhtošemiid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Mii ovddidit diehtojohtolatoktavuođaid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Sáhtošemiid ja ovttastuvvon sáhtošemiid lohku ja geavahandássi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Sáhtošemiid ovddidanplána dahkkon, Juo/Ii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Neahttaoktavuođaid gokčan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872116">
                <a:tc>
                  <a:txBody>
                    <a:bodyPr/>
                    <a:lstStyle/>
                    <a:p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</a:rPr>
                        <a:t>GILIID DOARJUN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Giliid profileren daid iežaset dárbbuid ja vuolggasajiid vuođul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ovdanbuktit giliid nannosabbot go ovdal ja ovddidit giliservošiid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beaividit giliid dorvvolašvuođaplánaid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buoridit giliid heahteveahkke- ja álgojáddadannávccaid</a:t>
                      </a:r>
                      <a:endParaRPr kumimoji="0" lang="fi-FI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Ordnejuvvon skuvlejumiid mearri (giliid dorvvolašvuohta)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  <a:tr h="611300">
                <a:tc>
                  <a:txBody>
                    <a:bodyPr/>
                    <a:lstStyle/>
                    <a:p>
                      <a:pPr algn="l"/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</a:rPr>
                        <a:t>OVDAÁRVVOŠTALLAMA OLLAŠUHTTIN </a:t>
                      </a:r>
                      <a:br>
                        <a:rPr lang="fi-FI" sz="105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</a:rPr>
                        <a:t>MEARKKAŠAHTTI FITNUIN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árvvoštallat ovdagihtii mearkkašahtti fitnuid váikkuhusaid báikkálaš servošii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Ollašuvvan mearrádusaid ja daid váikkuhusaid ovdaárvvoštallamiid lohku (EVA lohku)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961248"/>
                  </a:ext>
                </a:extLst>
              </a:tr>
            </a:tbl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BFD01BB8-9C7E-98AD-E003-CDEE5E76384F}"/>
              </a:ext>
            </a:extLst>
          </p:cNvPr>
          <p:cNvSpPr txBox="1">
            <a:spLocks/>
          </p:cNvSpPr>
          <p:nvPr/>
        </p:nvSpPr>
        <p:spPr>
          <a:xfrm>
            <a:off x="181708" y="221726"/>
            <a:ext cx="10080625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i-FI" sz="2000" i="1">
                <a:solidFill>
                  <a:srgbClr val="32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Buorre eallin – Sosiálalaččat suvdilis ovdáneapmi</a:t>
            </a:r>
            <a:br>
              <a:rPr kumimoji="0" lang="fi-FI" sz="2000" b="1" i="1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fi-FI" sz="1800" b="0" i="0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i-FI" sz="3600" b="0" i="0" u="none" strike="noStrike" kern="1200" cap="none" spc="-4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venir Next LT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1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8C1AA4E-F956-0128-5528-1852B950A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9976" y="53"/>
            <a:ext cx="13335000" cy="88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3BA8B28B-4A0D-EA5A-466C-C0CB9BE3EF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r="17160"/>
          <a:stretch/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BB2A9-7CBE-566F-10F8-D9E4D4295FD4}"/>
              </a:ext>
            </a:extLst>
          </p:cNvPr>
          <p:cNvGrpSpPr/>
          <p:nvPr/>
        </p:nvGrpSpPr>
        <p:grpSpPr>
          <a:xfrm>
            <a:off x="198209" y="2950"/>
            <a:ext cx="11999425" cy="6874940"/>
            <a:chOff x="385470" y="-1"/>
            <a:chExt cx="24019507" cy="1376171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81CF61-FE57-D956-E9A2-B449C173EF76}"/>
                </a:ext>
              </a:extLst>
            </p:cNvPr>
            <p:cNvSpPr/>
            <p:nvPr/>
          </p:nvSpPr>
          <p:spPr>
            <a:xfrm>
              <a:off x="8633381" y="-1"/>
              <a:ext cx="15771596" cy="13761714"/>
            </a:xfrm>
            <a:custGeom>
              <a:avLst/>
              <a:gdLst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22600"/>
                <a:gd name="connsiteY0" fmla="*/ 0 h 13792200"/>
                <a:gd name="connsiteX1" fmla="*/ 15253368 w 15722600"/>
                <a:gd name="connsiteY1" fmla="*/ 176463 h 13792200"/>
                <a:gd name="connsiteX2" fmla="*/ 15722600 w 15722600"/>
                <a:gd name="connsiteY2" fmla="*/ 13792200 h 13792200"/>
                <a:gd name="connsiteX3" fmla="*/ 0 w 15722600"/>
                <a:gd name="connsiteY3" fmla="*/ 13716000 h 13792200"/>
                <a:gd name="connsiteX4" fmla="*/ 2006600 w 15722600"/>
                <a:gd name="connsiteY4" fmla="*/ 12547600 h 13792200"/>
                <a:gd name="connsiteX5" fmla="*/ 3429000 w 15722600"/>
                <a:gd name="connsiteY5" fmla="*/ 10922000 h 13792200"/>
                <a:gd name="connsiteX6" fmla="*/ 4318000 w 15722600"/>
                <a:gd name="connsiteY6" fmla="*/ 8991600 h 13792200"/>
                <a:gd name="connsiteX7" fmla="*/ 4978400 w 15722600"/>
                <a:gd name="connsiteY7" fmla="*/ 6451600 h 13792200"/>
                <a:gd name="connsiteX8" fmla="*/ 4165600 w 15722600"/>
                <a:gd name="connsiteY8" fmla="*/ 2895600 h 13792200"/>
                <a:gd name="connsiteX9" fmla="*/ 3048000 w 15722600"/>
                <a:gd name="connsiteY9" fmla="*/ 1473200 h 13792200"/>
                <a:gd name="connsiteX10" fmla="*/ 2413000 w 15722600"/>
                <a:gd name="connsiteY10" fmla="*/ 863600 h 13792200"/>
                <a:gd name="connsiteX11" fmla="*/ 2286000 w 15722600"/>
                <a:gd name="connsiteY11" fmla="*/ 660400 h 13792200"/>
                <a:gd name="connsiteX12" fmla="*/ 1676400 w 15722600"/>
                <a:gd name="connsiteY12" fmla="*/ 25400 h 13792200"/>
                <a:gd name="connsiteX13" fmla="*/ 1676400 w 15722600"/>
                <a:gd name="connsiteY13" fmla="*/ 25400 h 13792200"/>
                <a:gd name="connsiteX14" fmla="*/ 1676400 w 15722600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2006600 w 15766715"/>
                <a:gd name="connsiteY4" fmla="*/ 12547600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30274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39191"/>
                <a:gd name="connsiteX1" fmla="*/ 15766715 w 15766715"/>
                <a:gd name="connsiteY1" fmla="*/ 0 h 13739191"/>
                <a:gd name="connsiteX2" fmla="*/ 15762357 w 15766715"/>
                <a:gd name="connsiteY2" fmla="*/ 13739191 h 13739191"/>
                <a:gd name="connsiteX3" fmla="*/ 0 w 15766715"/>
                <a:gd name="connsiteY3" fmla="*/ 13716000 h 13739191"/>
                <a:gd name="connsiteX4" fmla="*/ 1942431 w 15766715"/>
                <a:gd name="connsiteY4" fmla="*/ 12563642 h 13739191"/>
                <a:gd name="connsiteX5" fmla="*/ 3429000 w 15766715"/>
                <a:gd name="connsiteY5" fmla="*/ 10922000 h 13739191"/>
                <a:gd name="connsiteX6" fmla="*/ 4318000 w 15766715"/>
                <a:gd name="connsiteY6" fmla="*/ 8991600 h 13739191"/>
                <a:gd name="connsiteX7" fmla="*/ 4930274 w 15766715"/>
                <a:gd name="connsiteY7" fmla="*/ 6451600 h 13739191"/>
                <a:gd name="connsiteX8" fmla="*/ 4165600 w 15766715"/>
                <a:gd name="connsiteY8" fmla="*/ 2895600 h 13739191"/>
                <a:gd name="connsiteX9" fmla="*/ 3048000 w 15766715"/>
                <a:gd name="connsiteY9" fmla="*/ 1473200 h 13739191"/>
                <a:gd name="connsiteX10" fmla="*/ 2413000 w 15766715"/>
                <a:gd name="connsiteY10" fmla="*/ 863600 h 13739191"/>
                <a:gd name="connsiteX11" fmla="*/ 2286000 w 15766715"/>
                <a:gd name="connsiteY11" fmla="*/ 660400 h 13739191"/>
                <a:gd name="connsiteX12" fmla="*/ 1676400 w 15766715"/>
                <a:gd name="connsiteY12" fmla="*/ 25400 h 13739191"/>
                <a:gd name="connsiteX13" fmla="*/ 1676400 w 15766715"/>
                <a:gd name="connsiteY13" fmla="*/ 25400 h 13739191"/>
                <a:gd name="connsiteX14" fmla="*/ 1676400 w 15766715"/>
                <a:gd name="connsiteY14" fmla="*/ 25400 h 13739191"/>
                <a:gd name="connsiteX0" fmla="*/ 1574800 w 15771596"/>
                <a:gd name="connsiteY0" fmla="*/ 0 h 13739191"/>
                <a:gd name="connsiteX1" fmla="*/ 15766715 w 15771596"/>
                <a:gd name="connsiteY1" fmla="*/ 0 h 13739191"/>
                <a:gd name="connsiteX2" fmla="*/ 15771411 w 15771596"/>
                <a:gd name="connsiteY2" fmla="*/ 13739191 h 13739191"/>
                <a:gd name="connsiteX3" fmla="*/ 0 w 15771596"/>
                <a:gd name="connsiteY3" fmla="*/ 13716000 h 13739191"/>
                <a:gd name="connsiteX4" fmla="*/ 1942431 w 15771596"/>
                <a:gd name="connsiteY4" fmla="*/ 12563642 h 13739191"/>
                <a:gd name="connsiteX5" fmla="*/ 3429000 w 15771596"/>
                <a:gd name="connsiteY5" fmla="*/ 10922000 h 13739191"/>
                <a:gd name="connsiteX6" fmla="*/ 4318000 w 15771596"/>
                <a:gd name="connsiteY6" fmla="*/ 8991600 h 13739191"/>
                <a:gd name="connsiteX7" fmla="*/ 4930274 w 15771596"/>
                <a:gd name="connsiteY7" fmla="*/ 6451600 h 13739191"/>
                <a:gd name="connsiteX8" fmla="*/ 4165600 w 15771596"/>
                <a:gd name="connsiteY8" fmla="*/ 2895600 h 13739191"/>
                <a:gd name="connsiteX9" fmla="*/ 3048000 w 15771596"/>
                <a:gd name="connsiteY9" fmla="*/ 1473200 h 13739191"/>
                <a:gd name="connsiteX10" fmla="*/ 2413000 w 15771596"/>
                <a:gd name="connsiteY10" fmla="*/ 863600 h 13739191"/>
                <a:gd name="connsiteX11" fmla="*/ 2286000 w 15771596"/>
                <a:gd name="connsiteY11" fmla="*/ 660400 h 13739191"/>
                <a:gd name="connsiteX12" fmla="*/ 1676400 w 15771596"/>
                <a:gd name="connsiteY12" fmla="*/ 25400 h 13739191"/>
                <a:gd name="connsiteX13" fmla="*/ 1676400 w 15771596"/>
                <a:gd name="connsiteY13" fmla="*/ 25400 h 13739191"/>
                <a:gd name="connsiteX14" fmla="*/ 1676400 w 15771596"/>
                <a:gd name="connsiteY14" fmla="*/ 25400 h 137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71596" h="13739191">
                  <a:moveTo>
                    <a:pt x="1574800" y="0"/>
                  </a:moveTo>
                  <a:lnTo>
                    <a:pt x="15766715" y="0"/>
                  </a:lnTo>
                  <a:cubicBezTo>
                    <a:pt x="15765262" y="4579730"/>
                    <a:pt x="15772864" y="9159461"/>
                    <a:pt x="15771411" y="13739191"/>
                  </a:cubicBezTo>
                  <a:lnTo>
                    <a:pt x="0" y="13716000"/>
                  </a:lnTo>
                  <a:lnTo>
                    <a:pt x="1942431" y="12563642"/>
                  </a:lnTo>
                  <a:lnTo>
                    <a:pt x="3429000" y="10922000"/>
                  </a:lnTo>
                  <a:lnTo>
                    <a:pt x="4318000" y="8991600"/>
                  </a:lnTo>
                  <a:lnTo>
                    <a:pt x="4930274" y="6451600"/>
                  </a:lnTo>
                  <a:lnTo>
                    <a:pt x="4165600" y="2895600"/>
                  </a:lnTo>
                  <a:lnTo>
                    <a:pt x="3048000" y="1473200"/>
                  </a:lnTo>
                  <a:lnTo>
                    <a:pt x="2413000" y="863600"/>
                  </a:lnTo>
                  <a:lnTo>
                    <a:pt x="2286000" y="660400"/>
                  </a:lnTo>
                  <a:lnTo>
                    <a:pt x="1676400" y="25400"/>
                  </a:lnTo>
                  <a:lnTo>
                    <a:pt x="1676400" y="25400"/>
                  </a:lnTo>
                  <a:lnTo>
                    <a:pt x="1676400" y="25400"/>
                  </a:lnTo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799" dirty="0"/>
            </a:p>
          </p:txBody>
        </p:sp>
        <p:pic>
          <p:nvPicPr>
            <p:cNvPr id="15" name="Kuva 11">
              <a:extLst>
                <a:ext uri="{FF2B5EF4-FFF2-40B4-BE49-F238E27FC236}">
                  <a16:creationId xmlns:a16="http://schemas.microsoft.com/office/drawing/2014/main" id="{751203F7-F805-8122-8EB2-20EFB163E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8391" b="4634"/>
            <a:stretch/>
          </p:blipFill>
          <p:spPr>
            <a:xfrm>
              <a:off x="385470" y="0"/>
              <a:ext cx="16013251" cy="1376171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5507B2-494A-660F-42CE-E9C5B781BB8B}"/>
              </a:ext>
            </a:extLst>
          </p:cNvPr>
          <p:cNvSpPr txBox="1"/>
          <p:nvPr/>
        </p:nvSpPr>
        <p:spPr>
          <a:xfrm>
            <a:off x="7283289" y="2732392"/>
            <a:ext cx="4503101" cy="376778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r>
              <a:rPr lang="fi-FI" sz="3196">
                <a:solidFill>
                  <a:schemeClr val="accent1"/>
                </a:solidFill>
                <a:latin typeface="+mj-lt"/>
              </a:rPr>
              <a:t>Višuvdna ja doaibmajurdda</a:t>
            </a:r>
            <a:endParaRPr lang="en-FI" sz="3196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fi-FI" sz="2269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fi-FI" sz="2269">
                <a:solidFill>
                  <a:schemeClr val="accent1"/>
                </a:solidFill>
                <a:latin typeface="+mj-lt"/>
              </a:rPr>
              <a:t>ANÁR – Fámolaš luonddustis</a:t>
            </a:r>
            <a:endParaRPr lang="fi-FI" sz="2269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fi-FI" sz="2269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fi-FI" sz="2269">
                <a:solidFill>
                  <a:schemeClr val="accent1"/>
                </a:solidFill>
                <a:latin typeface="+mj-lt"/>
              </a:rPr>
              <a:t>ANÁR – Eallinfámu ja buori eallima vásttolaš ovddideaddji </a:t>
            </a:r>
            <a:endParaRPr lang="fi-FI" sz="2269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fi-FI" sz="2269" b="1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en-FI" sz="2269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9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30F01FE4-A8A7-AF00-7022-750D05C4C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r="28375"/>
          <a:stretch/>
        </p:blipFill>
        <p:spPr>
          <a:xfrm>
            <a:off x="6881475" y="17479"/>
            <a:ext cx="5997892" cy="6858001"/>
          </a:xfr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59458C6-E2F3-F2F9-1C53-145A2259F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0" y="5084824"/>
            <a:ext cx="3122891" cy="1764282"/>
          </a:xfrm>
          <a:prstGeom prst="rect">
            <a:avLst/>
          </a:prstGeom>
        </p:spPr>
      </p:pic>
      <p:pic>
        <p:nvPicPr>
          <p:cNvPr id="8" name="Picture 7" descr="A black and white gradient&#10;&#10;Description automatically generated">
            <a:extLst>
              <a:ext uri="{FF2B5EF4-FFF2-40B4-BE49-F238E27FC236}">
                <a16:creationId xmlns:a16="http://schemas.microsoft.com/office/drawing/2014/main" id="{EC9C011A-7968-940E-6AB5-403FA758B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9"/>
          <a:stretch/>
        </p:blipFill>
        <p:spPr>
          <a:xfrm>
            <a:off x="6197324" y="3961503"/>
            <a:ext cx="6006724" cy="2900628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88297C0-91CD-68F3-F318-B6F38375C6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71" y="5097789"/>
            <a:ext cx="3122891" cy="176428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98A8588-4F4D-6ABB-CEE1-A0500C9414A6}"/>
              </a:ext>
            </a:extLst>
          </p:cNvPr>
          <p:cNvSpPr/>
          <p:nvPr/>
        </p:nvSpPr>
        <p:spPr>
          <a:xfrm>
            <a:off x="-12046" y="-12790"/>
            <a:ext cx="8643335" cy="6888270"/>
          </a:xfrm>
          <a:custGeom>
            <a:avLst/>
            <a:gdLst>
              <a:gd name="connsiteX0" fmla="*/ 1574800 w 15798800"/>
              <a:gd name="connsiteY0" fmla="*/ 0 h 13792200"/>
              <a:gd name="connsiteX1" fmla="*/ 15798800 w 15798800"/>
              <a:gd name="connsiteY1" fmla="*/ 0 h 13792200"/>
              <a:gd name="connsiteX2" fmla="*/ 15722600 w 15798800"/>
              <a:gd name="connsiteY2" fmla="*/ 13792200 h 13792200"/>
              <a:gd name="connsiteX3" fmla="*/ 0 w 15798800"/>
              <a:gd name="connsiteY3" fmla="*/ 13716000 h 13792200"/>
              <a:gd name="connsiteX4" fmla="*/ 2006600 w 15798800"/>
              <a:gd name="connsiteY4" fmla="*/ 12547600 h 13792200"/>
              <a:gd name="connsiteX5" fmla="*/ 3429000 w 15798800"/>
              <a:gd name="connsiteY5" fmla="*/ 10922000 h 13792200"/>
              <a:gd name="connsiteX6" fmla="*/ 4318000 w 15798800"/>
              <a:gd name="connsiteY6" fmla="*/ 8991600 h 13792200"/>
              <a:gd name="connsiteX7" fmla="*/ 4978400 w 15798800"/>
              <a:gd name="connsiteY7" fmla="*/ 6451600 h 13792200"/>
              <a:gd name="connsiteX8" fmla="*/ 4165600 w 15798800"/>
              <a:gd name="connsiteY8" fmla="*/ 2895600 h 13792200"/>
              <a:gd name="connsiteX9" fmla="*/ 3048000 w 15798800"/>
              <a:gd name="connsiteY9" fmla="*/ 1473200 h 13792200"/>
              <a:gd name="connsiteX10" fmla="*/ 2413000 w 15798800"/>
              <a:gd name="connsiteY10" fmla="*/ 863600 h 13792200"/>
              <a:gd name="connsiteX11" fmla="*/ 2286000 w 15798800"/>
              <a:gd name="connsiteY11" fmla="*/ 660400 h 13792200"/>
              <a:gd name="connsiteX12" fmla="*/ 1676400 w 15798800"/>
              <a:gd name="connsiteY12" fmla="*/ 25400 h 13792200"/>
              <a:gd name="connsiteX13" fmla="*/ 1676400 w 15798800"/>
              <a:gd name="connsiteY13" fmla="*/ 25400 h 13792200"/>
              <a:gd name="connsiteX14" fmla="*/ 1676400 w 15798800"/>
              <a:gd name="connsiteY14" fmla="*/ 25400 h 13792200"/>
              <a:gd name="connsiteX0" fmla="*/ 1574800 w 15798800"/>
              <a:gd name="connsiteY0" fmla="*/ 0 h 13792200"/>
              <a:gd name="connsiteX1" fmla="*/ 15798800 w 15798800"/>
              <a:gd name="connsiteY1" fmla="*/ 0 h 13792200"/>
              <a:gd name="connsiteX2" fmla="*/ 15722600 w 15798800"/>
              <a:gd name="connsiteY2" fmla="*/ 13792200 h 13792200"/>
              <a:gd name="connsiteX3" fmla="*/ 0 w 15798800"/>
              <a:gd name="connsiteY3" fmla="*/ 13716000 h 13792200"/>
              <a:gd name="connsiteX4" fmla="*/ 2006600 w 15798800"/>
              <a:gd name="connsiteY4" fmla="*/ 12547600 h 13792200"/>
              <a:gd name="connsiteX5" fmla="*/ 3429000 w 15798800"/>
              <a:gd name="connsiteY5" fmla="*/ 10922000 h 13792200"/>
              <a:gd name="connsiteX6" fmla="*/ 4318000 w 15798800"/>
              <a:gd name="connsiteY6" fmla="*/ 8991600 h 13792200"/>
              <a:gd name="connsiteX7" fmla="*/ 4978400 w 15798800"/>
              <a:gd name="connsiteY7" fmla="*/ 6451600 h 13792200"/>
              <a:gd name="connsiteX8" fmla="*/ 4165600 w 15798800"/>
              <a:gd name="connsiteY8" fmla="*/ 2895600 h 13792200"/>
              <a:gd name="connsiteX9" fmla="*/ 3048000 w 15798800"/>
              <a:gd name="connsiteY9" fmla="*/ 1473200 h 13792200"/>
              <a:gd name="connsiteX10" fmla="*/ 2413000 w 15798800"/>
              <a:gd name="connsiteY10" fmla="*/ 863600 h 13792200"/>
              <a:gd name="connsiteX11" fmla="*/ 2286000 w 15798800"/>
              <a:gd name="connsiteY11" fmla="*/ 660400 h 13792200"/>
              <a:gd name="connsiteX12" fmla="*/ 1676400 w 15798800"/>
              <a:gd name="connsiteY12" fmla="*/ 25400 h 13792200"/>
              <a:gd name="connsiteX13" fmla="*/ 1676400 w 15798800"/>
              <a:gd name="connsiteY13" fmla="*/ 25400 h 13792200"/>
              <a:gd name="connsiteX14" fmla="*/ 1676400 w 15798800"/>
              <a:gd name="connsiteY14" fmla="*/ 25400 h 13792200"/>
              <a:gd name="connsiteX0" fmla="*/ 1574800 w 15722600"/>
              <a:gd name="connsiteY0" fmla="*/ 0 h 13792200"/>
              <a:gd name="connsiteX1" fmla="*/ 15253368 w 15722600"/>
              <a:gd name="connsiteY1" fmla="*/ 176463 h 13792200"/>
              <a:gd name="connsiteX2" fmla="*/ 15722600 w 15722600"/>
              <a:gd name="connsiteY2" fmla="*/ 13792200 h 13792200"/>
              <a:gd name="connsiteX3" fmla="*/ 0 w 15722600"/>
              <a:gd name="connsiteY3" fmla="*/ 13716000 h 13792200"/>
              <a:gd name="connsiteX4" fmla="*/ 2006600 w 15722600"/>
              <a:gd name="connsiteY4" fmla="*/ 12547600 h 13792200"/>
              <a:gd name="connsiteX5" fmla="*/ 3429000 w 15722600"/>
              <a:gd name="connsiteY5" fmla="*/ 10922000 h 13792200"/>
              <a:gd name="connsiteX6" fmla="*/ 4318000 w 15722600"/>
              <a:gd name="connsiteY6" fmla="*/ 8991600 h 13792200"/>
              <a:gd name="connsiteX7" fmla="*/ 4978400 w 15722600"/>
              <a:gd name="connsiteY7" fmla="*/ 6451600 h 13792200"/>
              <a:gd name="connsiteX8" fmla="*/ 4165600 w 15722600"/>
              <a:gd name="connsiteY8" fmla="*/ 2895600 h 13792200"/>
              <a:gd name="connsiteX9" fmla="*/ 3048000 w 15722600"/>
              <a:gd name="connsiteY9" fmla="*/ 1473200 h 13792200"/>
              <a:gd name="connsiteX10" fmla="*/ 2413000 w 15722600"/>
              <a:gd name="connsiteY10" fmla="*/ 863600 h 13792200"/>
              <a:gd name="connsiteX11" fmla="*/ 2286000 w 15722600"/>
              <a:gd name="connsiteY11" fmla="*/ 660400 h 13792200"/>
              <a:gd name="connsiteX12" fmla="*/ 1676400 w 15722600"/>
              <a:gd name="connsiteY12" fmla="*/ 25400 h 13792200"/>
              <a:gd name="connsiteX13" fmla="*/ 1676400 w 15722600"/>
              <a:gd name="connsiteY13" fmla="*/ 25400 h 13792200"/>
              <a:gd name="connsiteX14" fmla="*/ 1676400 w 15722600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2006600 w 15766715"/>
              <a:gd name="connsiteY4" fmla="*/ 12547600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78400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1942431 w 15766715"/>
              <a:gd name="connsiteY4" fmla="*/ 12563642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78400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1942431 w 15766715"/>
              <a:gd name="connsiteY4" fmla="*/ 12563642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30274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39191"/>
              <a:gd name="connsiteX1" fmla="*/ 15766715 w 15766715"/>
              <a:gd name="connsiteY1" fmla="*/ 0 h 13739191"/>
              <a:gd name="connsiteX2" fmla="*/ 15762357 w 15766715"/>
              <a:gd name="connsiteY2" fmla="*/ 13739191 h 13739191"/>
              <a:gd name="connsiteX3" fmla="*/ 0 w 15766715"/>
              <a:gd name="connsiteY3" fmla="*/ 13716000 h 13739191"/>
              <a:gd name="connsiteX4" fmla="*/ 1942431 w 15766715"/>
              <a:gd name="connsiteY4" fmla="*/ 12563642 h 13739191"/>
              <a:gd name="connsiteX5" fmla="*/ 3429000 w 15766715"/>
              <a:gd name="connsiteY5" fmla="*/ 10922000 h 13739191"/>
              <a:gd name="connsiteX6" fmla="*/ 4318000 w 15766715"/>
              <a:gd name="connsiteY6" fmla="*/ 8991600 h 13739191"/>
              <a:gd name="connsiteX7" fmla="*/ 4930274 w 15766715"/>
              <a:gd name="connsiteY7" fmla="*/ 6451600 h 13739191"/>
              <a:gd name="connsiteX8" fmla="*/ 4165600 w 15766715"/>
              <a:gd name="connsiteY8" fmla="*/ 2895600 h 13739191"/>
              <a:gd name="connsiteX9" fmla="*/ 3048000 w 15766715"/>
              <a:gd name="connsiteY9" fmla="*/ 1473200 h 13739191"/>
              <a:gd name="connsiteX10" fmla="*/ 2413000 w 15766715"/>
              <a:gd name="connsiteY10" fmla="*/ 863600 h 13739191"/>
              <a:gd name="connsiteX11" fmla="*/ 2286000 w 15766715"/>
              <a:gd name="connsiteY11" fmla="*/ 660400 h 13739191"/>
              <a:gd name="connsiteX12" fmla="*/ 1676400 w 15766715"/>
              <a:gd name="connsiteY12" fmla="*/ 25400 h 13739191"/>
              <a:gd name="connsiteX13" fmla="*/ 1676400 w 15766715"/>
              <a:gd name="connsiteY13" fmla="*/ 25400 h 13739191"/>
              <a:gd name="connsiteX14" fmla="*/ 1676400 w 15766715"/>
              <a:gd name="connsiteY14" fmla="*/ 25400 h 13739191"/>
              <a:gd name="connsiteX0" fmla="*/ 1574800 w 15771596"/>
              <a:gd name="connsiteY0" fmla="*/ 0 h 13739191"/>
              <a:gd name="connsiteX1" fmla="*/ 15766715 w 15771596"/>
              <a:gd name="connsiteY1" fmla="*/ 0 h 13739191"/>
              <a:gd name="connsiteX2" fmla="*/ 15771411 w 15771596"/>
              <a:gd name="connsiteY2" fmla="*/ 13739191 h 13739191"/>
              <a:gd name="connsiteX3" fmla="*/ 0 w 15771596"/>
              <a:gd name="connsiteY3" fmla="*/ 13716000 h 13739191"/>
              <a:gd name="connsiteX4" fmla="*/ 1942431 w 15771596"/>
              <a:gd name="connsiteY4" fmla="*/ 12563642 h 13739191"/>
              <a:gd name="connsiteX5" fmla="*/ 3429000 w 15771596"/>
              <a:gd name="connsiteY5" fmla="*/ 10922000 h 13739191"/>
              <a:gd name="connsiteX6" fmla="*/ 4318000 w 15771596"/>
              <a:gd name="connsiteY6" fmla="*/ 8991600 h 13739191"/>
              <a:gd name="connsiteX7" fmla="*/ 4930274 w 15771596"/>
              <a:gd name="connsiteY7" fmla="*/ 6451600 h 13739191"/>
              <a:gd name="connsiteX8" fmla="*/ 4165600 w 15771596"/>
              <a:gd name="connsiteY8" fmla="*/ 2895600 h 13739191"/>
              <a:gd name="connsiteX9" fmla="*/ 3048000 w 15771596"/>
              <a:gd name="connsiteY9" fmla="*/ 1473200 h 13739191"/>
              <a:gd name="connsiteX10" fmla="*/ 2413000 w 15771596"/>
              <a:gd name="connsiteY10" fmla="*/ 863600 h 13739191"/>
              <a:gd name="connsiteX11" fmla="*/ 2286000 w 15771596"/>
              <a:gd name="connsiteY11" fmla="*/ 660400 h 13739191"/>
              <a:gd name="connsiteX12" fmla="*/ 1676400 w 15771596"/>
              <a:gd name="connsiteY12" fmla="*/ 25400 h 13739191"/>
              <a:gd name="connsiteX13" fmla="*/ 1676400 w 15771596"/>
              <a:gd name="connsiteY13" fmla="*/ 25400 h 13739191"/>
              <a:gd name="connsiteX14" fmla="*/ 1676400 w 15771596"/>
              <a:gd name="connsiteY14" fmla="*/ 25400 h 13739191"/>
              <a:gd name="connsiteX0" fmla="*/ 1574800 w 16833515"/>
              <a:gd name="connsiteY0" fmla="*/ 33866 h 13773057"/>
              <a:gd name="connsiteX1" fmla="*/ 16833515 w 16833515"/>
              <a:gd name="connsiteY1" fmla="*/ 0 h 13773057"/>
              <a:gd name="connsiteX2" fmla="*/ 15771411 w 16833515"/>
              <a:gd name="connsiteY2" fmla="*/ 13773057 h 13773057"/>
              <a:gd name="connsiteX3" fmla="*/ 0 w 16833515"/>
              <a:gd name="connsiteY3" fmla="*/ 13749866 h 13773057"/>
              <a:gd name="connsiteX4" fmla="*/ 1942431 w 16833515"/>
              <a:gd name="connsiteY4" fmla="*/ 12597508 h 13773057"/>
              <a:gd name="connsiteX5" fmla="*/ 3429000 w 16833515"/>
              <a:gd name="connsiteY5" fmla="*/ 10955866 h 13773057"/>
              <a:gd name="connsiteX6" fmla="*/ 4318000 w 16833515"/>
              <a:gd name="connsiteY6" fmla="*/ 9025466 h 13773057"/>
              <a:gd name="connsiteX7" fmla="*/ 4930274 w 16833515"/>
              <a:gd name="connsiteY7" fmla="*/ 6485466 h 13773057"/>
              <a:gd name="connsiteX8" fmla="*/ 4165600 w 16833515"/>
              <a:gd name="connsiteY8" fmla="*/ 2929466 h 13773057"/>
              <a:gd name="connsiteX9" fmla="*/ 3048000 w 16833515"/>
              <a:gd name="connsiteY9" fmla="*/ 1507066 h 13773057"/>
              <a:gd name="connsiteX10" fmla="*/ 2413000 w 16833515"/>
              <a:gd name="connsiteY10" fmla="*/ 897466 h 13773057"/>
              <a:gd name="connsiteX11" fmla="*/ 2286000 w 16833515"/>
              <a:gd name="connsiteY11" fmla="*/ 694266 h 13773057"/>
              <a:gd name="connsiteX12" fmla="*/ 1676400 w 16833515"/>
              <a:gd name="connsiteY12" fmla="*/ 59266 h 13773057"/>
              <a:gd name="connsiteX13" fmla="*/ 1676400 w 16833515"/>
              <a:gd name="connsiteY13" fmla="*/ 59266 h 13773057"/>
              <a:gd name="connsiteX14" fmla="*/ 1676400 w 16833515"/>
              <a:gd name="connsiteY14" fmla="*/ 59266 h 13773057"/>
              <a:gd name="connsiteX0" fmla="*/ 1574800 w 16838396"/>
              <a:gd name="connsiteY0" fmla="*/ 33866 h 13773057"/>
              <a:gd name="connsiteX1" fmla="*/ 16833515 w 16838396"/>
              <a:gd name="connsiteY1" fmla="*/ 0 h 13773057"/>
              <a:gd name="connsiteX2" fmla="*/ 16838211 w 16838396"/>
              <a:gd name="connsiteY2" fmla="*/ 13773057 h 13773057"/>
              <a:gd name="connsiteX3" fmla="*/ 0 w 16838396"/>
              <a:gd name="connsiteY3" fmla="*/ 13749866 h 13773057"/>
              <a:gd name="connsiteX4" fmla="*/ 1942431 w 16838396"/>
              <a:gd name="connsiteY4" fmla="*/ 12597508 h 13773057"/>
              <a:gd name="connsiteX5" fmla="*/ 3429000 w 16838396"/>
              <a:gd name="connsiteY5" fmla="*/ 10955866 h 13773057"/>
              <a:gd name="connsiteX6" fmla="*/ 4318000 w 16838396"/>
              <a:gd name="connsiteY6" fmla="*/ 9025466 h 13773057"/>
              <a:gd name="connsiteX7" fmla="*/ 4930274 w 16838396"/>
              <a:gd name="connsiteY7" fmla="*/ 6485466 h 13773057"/>
              <a:gd name="connsiteX8" fmla="*/ 4165600 w 16838396"/>
              <a:gd name="connsiteY8" fmla="*/ 2929466 h 13773057"/>
              <a:gd name="connsiteX9" fmla="*/ 3048000 w 16838396"/>
              <a:gd name="connsiteY9" fmla="*/ 1507066 h 13773057"/>
              <a:gd name="connsiteX10" fmla="*/ 2413000 w 16838396"/>
              <a:gd name="connsiteY10" fmla="*/ 897466 h 13773057"/>
              <a:gd name="connsiteX11" fmla="*/ 2286000 w 16838396"/>
              <a:gd name="connsiteY11" fmla="*/ 694266 h 13773057"/>
              <a:gd name="connsiteX12" fmla="*/ 1676400 w 16838396"/>
              <a:gd name="connsiteY12" fmla="*/ 59266 h 13773057"/>
              <a:gd name="connsiteX13" fmla="*/ 1676400 w 16838396"/>
              <a:gd name="connsiteY13" fmla="*/ 59266 h 13773057"/>
              <a:gd name="connsiteX14" fmla="*/ 1676400 w 16838396"/>
              <a:gd name="connsiteY14" fmla="*/ 59266 h 13773057"/>
              <a:gd name="connsiteX0" fmla="*/ 1574800 w 16850449"/>
              <a:gd name="connsiteY0" fmla="*/ 0 h 13739191"/>
              <a:gd name="connsiteX1" fmla="*/ 16850449 w 16850449"/>
              <a:gd name="connsiteY1" fmla="*/ 1 h 13739191"/>
              <a:gd name="connsiteX2" fmla="*/ 16838211 w 16850449"/>
              <a:gd name="connsiteY2" fmla="*/ 13739191 h 13739191"/>
              <a:gd name="connsiteX3" fmla="*/ 0 w 16850449"/>
              <a:gd name="connsiteY3" fmla="*/ 13716000 h 13739191"/>
              <a:gd name="connsiteX4" fmla="*/ 1942431 w 16850449"/>
              <a:gd name="connsiteY4" fmla="*/ 12563642 h 13739191"/>
              <a:gd name="connsiteX5" fmla="*/ 3429000 w 16850449"/>
              <a:gd name="connsiteY5" fmla="*/ 10922000 h 13739191"/>
              <a:gd name="connsiteX6" fmla="*/ 4318000 w 16850449"/>
              <a:gd name="connsiteY6" fmla="*/ 8991600 h 13739191"/>
              <a:gd name="connsiteX7" fmla="*/ 4930274 w 16850449"/>
              <a:gd name="connsiteY7" fmla="*/ 6451600 h 13739191"/>
              <a:gd name="connsiteX8" fmla="*/ 4165600 w 16850449"/>
              <a:gd name="connsiteY8" fmla="*/ 2895600 h 13739191"/>
              <a:gd name="connsiteX9" fmla="*/ 3048000 w 16850449"/>
              <a:gd name="connsiteY9" fmla="*/ 1473200 h 13739191"/>
              <a:gd name="connsiteX10" fmla="*/ 2413000 w 16850449"/>
              <a:gd name="connsiteY10" fmla="*/ 863600 h 13739191"/>
              <a:gd name="connsiteX11" fmla="*/ 2286000 w 16850449"/>
              <a:gd name="connsiteY11" fmla="*/ 660400 h 13739191"/>
              <a:gd name="connsiteX12" fmla="*/ 1676400 w 16850449"/>
              <a:gd name="connsiteY12" fmla="*/ 25400 h 13739191"/>
              <a:gd name="connsiteX13" fmla="*/ 1676400 w 16850449"/>
              <a:gd name="connsiteY13" fmla="*/ 25400 h 13739191"/>
              <a:gd name="connsiteX14" fmla="*/ 1676400 w 16850449"/>
              <a:gd name="connsiteY14" fmla="*/ 25400 h 13739191"/>
              <a:gd name="connsiteX0" fmla="*/ 1574800 w 16852358"/>
              <a:gd name="connsiteY0" fmla="*/ 0 h 13739191"/>
              <a:gd name="connsiteX1" fmla="*/ 16850449 w 16852358"/>
              <a:gd name="connsiteY1" fmla="*/ 1 h 13739191"/>
              <a:gd name="connsiteX2" fmla="*/ 16852067 w 16852358"/>
              <a:gd name="connsiteY2" fmla="*/ 13739191 h 13739191"/>
              <a:gd name="connsiteX3" fmla="*/ 0 w 16852358"/>
              <a:gd name="connsiteY3" fmla="*/ 13716000 h 13739191"/>
              <a:gd name="connsiteX4" fmla="*/ 1942431 w 16852358"/>
              <a:gd name="connsiteY4" fmla="*/ 12563642 h 13739191"/>
              <a:gd name="connsiteX5" fmla="*/ 3429000 w 16852358"/>
              <a:gd name="connsiteY5" fmla="*/ 10922000 h 13739191"/>
              <a:gd name="connsiteX6" fmla="*/ 4318000 w 16852358"/>
              <a:gd name="connsiteY6" fmla="*/ 8991600 h 13739191"/>
              <a:gd name="connsiteX7" fmla="*/ 4930274 w 16852358"/>
              <a:gd name="connsiteY7" fmla="*/ 6451600 h 13739191"/>
              <a:gd name="connsiteX8" fmla="*/ 4165600 w 16852358"/>
              <a:gd name="connsiteY8" fmla="*/ 2895600 h 13739191"/>
              <a:gd name="connsiteX9" fmla="*/ 3048000 w 16852358"/>
              <a:gd name="connsiteY9" fmla="*/ 1473200 h 13739191"/>
              <a:gd name="connsiteX10" fmla="*/ 2413000 w 16852358"/>
              <a:gd name="connsiteY10" fmla="*/ 863600 h 13739191"/>
              <a:gd name="connsiteX11" fmla="*/ 2286000 w 16852358"/>
              <a:gd name="connsiteY11" fmla="*/ 660400 h 13739191"/>
              <a:gd name="connsiteX12" fmla="*/ 1676400 w 16852358"/>
              <a:gd name="connsiteY12" fmla="*/ 25400 h 13739191"/>
              <a:gd name="connsiteX13" fmla="*/ 1676400 w 16852358"/>
              <a:gd name="connsiteY13" fmla="*/ 25400 h 13739191"/>
              <a:gd name="connsiteX14" fmla="*/ 1676400 w 16852358"/>
              <a:gd name="connsiteY14" fmla="*/ 25400 h 13739191"/>
              <a:gd name="connsiteX0" fmla="*/ 1574800 w 18515125"/>
              <a:gd name="connsiteY0" fmla="*/ 0 h 13739191"/>
              <a:gd name="connsiteX1" fmla="*/ 18515125 w 18515125"/>
              <a:gd name="connsiteY1" fmla="*/ 1 h 13739191"/>
              <a:gd name="connsiteX2" fmla="*/ 16852067 w 18515125"/>
              <a:gd name="connsiteY2" fmla="*/ 13739191 h 13739191"/>
              <a:gd name="connsiteX3" fmla="*/ 0 w 18515125"/>
              <a:gd name="connsiteY3" fmla="*/ 13716000 h 13739191"/>
              <a:gd name="connsiteX4" fmla="*/ 1942431 w 18515125"/>
              <a:gd name="connsiteY4" fmla="*/ 12563642 h 13739191"/>
              <a:gd name="connsiteX5" fmla="*/ 3429000 w 18515125"/>
              <a:gd name="connsiteY5" fmla="*/ 10922000 h 13739191"/>
              <a:gd name="connsiteX6" fmla="*/ 4318000 w 18515125"/>
              <a:gd name="connsiteY6" fmla="*/ 8991600 h 13739191"/>
              <a:gd name="connsiteX7" fmla="*/ 4930274 w 18515125"/>
              <a:gd name="connsiteY7" fmla="*/ 6451600 h 13739191"/>
              <a:gd name="connsiteX8" fmla="*/ 4165600 w 18515125"/>
              <a:gd name="connsiteY8" fmla="*/ 2895600 h 13739191"/>
              <a:gd name="connsiteX9" fmla="*/ 3048000 w 18515125"/>
              <a:gd name="connsiteY9" fmla="*/ 1473200 h 13739191"/>
              <a:gd name="connsiteX10" fmla="*/ 2413000 w 18515125"/>
              <a:gd name="connsiteY10" fmla="*/ 863600 h 13739191"/>
              <a:gd name="connsiteX11" fmla="*/ 2286000 w 18515125"/>
              <a:gd name="connsiteY11" fmla="*/ 660400 h 13739191"/>
              <a:gd name="connsiteX12" fmla="*/ 1676400 w 18515125"/>
              <a:gd name="connsiteY12" fmla="*/ 25400 h 13739191"/>
              <a:gd name="connsiteX13" fmla="*/ 1676400 w 18515125"/>
              <a:gd name="connsiteY13" fmla="*/ 25400 h 13739191"/>
              <a:gd name="connsiteX14" fmla="*/ 1676400 w 18515125"/>
              <a:gd name="connsiteY14" fmla="*/ 25400 h 13739191"/>
              <a:gd name="connsiteX0" fmla="*/ 1574800 w 18517036"/>
              <a:gd name="connsiteY0" fmla="*/ 0 h 13739191"/>
              <a:gd name="connsiteX1" fmla="*/ 18515125 w 18517036"/>
              <a:gd name="connsiteY1" fmla="*/ 1 h 13739191"/>
              <a:gd name="connsiteX2" fmla="*/ 18516745 w 18517036"/>
              <a:gd name="connsiteY2" fmla="*/ 13739191 h 13739191"/>
              <a:gd name="connsiteX3" fmla="*/ 0 w 18517036"/>
              <a:gd name="connsiteY3" fmla="*/ 13716000 h 13739191"/>
              <a:gd name="connsiteX4" fmla="*/ 1942431 w 18517036"/>
              <a:gd name="connsiteY4" fmla="*/ 12563642 h 13739191"/>
              <a:gd name="connsiteX5" fmla="*/ 3429000 w 18517036"/>
              <a:gd name="connsiteY5" fmla="*/ 10922000 h 13739191"/>
              <a:gd name="connsiteX6" fmla="*/ 4318000 w 18517036"/>
              <a:gd name="connsiteY6" fmla="*/ 8991600 h 13739191"/>
              <a:gd name="connsiteX7" fmla="*/ 4930274 w 18517036"/>
              <a:gd name="connsiteY7" fmla="*/ 6451600 h 13739191"/>
              <a:gd name="connsiteX8" fmla="*/ 4165600 w 18517036"/>
              <a:gd name="connsiteY8" fmla="*/ 2895600 h 13739191"/>
              <a:gd name="connsiteX9" fmla="*/ 3048000 w 18517036"/>
              <a:gd name="connsiteY9" fmla="*/ 1473200 h 13739191"/>
              <a:gd name="connsiteX10" fmla="*/ 2413000 w 18517036"/>
              <a:gd name="connsiteY10" fmla="*/ 863600 h 13739191"/>
              <a:gd name="connsiteX11" fmla="*/ 2286000 w 18517036"/>
              <a:gd name="connsiteY11" fmla="*/ 660400 h 13739191"/>
              <a:gd name="connsiteX12" fmla="*/ 1676400 w 18517036"/>
              <a:gd name="connsiteY12" fmla="*/ 25400 h 13739191"/>
              <a:gd name="connsiteX13" fmla="*/ 1676400 w 18517036"/>
              <a:gd name="connsiteY13" fmla="*/ 25400 h 13739191"/>
              <a:gd name="connsiteX14" fmla="*/ 1676400 w 18517036"/>
              <a:gd name="connsiteY14" fmla="*/ 25400 h 13739191"/>
              <a:gd name="connsiteX0" fmla="*/ 1574800 w 18532060"/>
              <a:gd name="connsiteY0" fmla="*/ 0 h 13739191"/>
              <a:gd name="connsiteX1" fmla="*/ 18515125 w 18532060"/>
              <a:gd name="connsiteY1" fmla="*/ 1 h 13739191"/>
              <a:gd name="connsiteX2" fmla="*/ 18531984 w 18532060"/>
              <a:gd name="connsiteY2" fmla="*/ 13739191 h 13739191"/>
              <a:gd name="connsiteX3" fmla="*/ 0 w 18532060"/>
              <a:gd name="connsiteY3" fmla="*/ 13716000 h 13739191"/>
              <a:gd name="connsiteX4" fmla="*/ 1942431 w 18532060"/>
              <a:gd name="connsiteY4" fmla="*/ 12563642 h 13739191"/>
              <a:gd name="connsiteX5" fmla="*/ 3429000 w 18532060"/>
              <a:gd name="connsiteY5" fmla="*/ 10922000 h 13739191"/>
              <a:gd name="connsiteX6" fmla="*/ 4318000 w 18532060"/>
              <a:gd name="connsiteY6" fmla="*/ 8991600 h 13739191"/>
              <a:gd name="connsiteX7" fmla="*/ 4930274 w 18532060"/>
              <a:gd name="connsiteY7" fmla="*/ 6451600 h 13739191"/>
              <a:gd name="connsiteX8" fmla="*/ 4165600 w 18532060"/>
              <a:gd name="connsiteY8" fmla="*/ 2895600 h 13739191"/>
              <a:gd name="connsiteX9" fmla="*/ 3048000 w 18532060"/>
              <a:gd name="connsiteY9" fmla="*/ 1473200 h 13739191"/>
              <a:gd name="connsiteX10" fmla="*/ 2413000 w 18532060"/>
              <a:gd name="connsiteY10" fmla="*/ 863600 h 13739191"/>
              <a:gd name="connsiteX11" fmla="*/ 2286000 w 18532060"/>
              <a:gd name="connsiteY11" fmla="*/ 660400 h 13739191"/>
              <a:gd name="connsiteX12" fmla="*/ 1676400 w 18532060"/>
              <a:gd name="connsiteY12" fmla="*/ 25400 h 13739191"/>
              <a:gd name="connsiteX13" fmla="*/ 1676400 w 18532060"/>
              <a:gd name="connsiteY13" fmla="*/ 25400 h 13739191"/>
              <a:gd name="connsiteX14" fmla="*/ 1676400 w 18532060"/>
              <a:gd name="connsiteY14" fmla="*/ 25400 h 13739191"/>
              <a:gd name="connsiteX0" fmla="*/ 1574800 w 18532060"/>
              <a:gd name="connsiteY0" fmla="*/ 0 h 13739191"/>
              <a:gd name="connsiteX1" fmla="*/ 18515125 w 18532060"/>
              <a:gd name="connsiteY1" fmla="*/ 1 h 13739191"/>
              <a:gd name="connsiteX2" fmla="*/ 18531984 w 18532060"/>
              <a:gd name="connsiteY2" fmla="*/ 13739191 h 13739191"/>
              <a:gd name="connsiteX3" fmla="*/ 0 w 18532060"/>
              <a:gd name="connsiteY3" fmla="*/ 13716000 h 13739191"/>
              <a:gd name="connsiteX4" fmla="*/ 1942431 w 18532060"/>
              <a:gd name="connsiteY4" fmla="*/ 12563642 h 13739191"/>
              <a:gd name="connsiteX5" fmla="*/ 3429000 w 18532060"/>
              <a:gd name="connsiteY5" fmla="*/ 10922000 h 13739191"/>
              <a:gd name="connsiteX6" fmla="*/ 4318000 w 18532060"/>
              <a:gd name="connsiteY6" fmla="*/ 8991600 h 13739191"/>
              <a:gd name="connsiteX7" fmla="*/ 4930274 w 18532060"/>
              <a:gd name="connsiteY7" fmla="*/ 6451600 h 13739191"/>
              <a:gd name="connsiteX8" fmla="*/ 4165600 w 18532060"/>
              <a:gd name="connsiteY8" fmla="*/ 2895600 h 13739191"/>
              <a:gd name="connsiteX9" fmla="*/ 3048000 w 18532060"/>
              <a:gd name="connsiteY9" fmla="*/ 1473200 h 13739191"/>
              <a:gd name="connsiteX10" fmla="*/ 2413000 w 18532060"/>
              <a:gd name="connsiteY10" fmla="*/ 863600 h 13739191"/>
              <a:gd name="connsiteX11" fmla="*/ 2286000 w 18532060"/>
              <a:gd name="connsiteY11" fmla="*/ 660400 h 13739191"/>
              <a:gd name="connsiteX12" fmla="*/ 1676400 w 18532060"/>
              <a:gd name="connsiteY12" fmla="*/ 25400 h 13739191"/>
              <a:gd name="connsiteX13" fmla="*/ 1676400 w 18532060"/>
              <a:gd name="connsiteY13" fmla="*/ 25400 h 13739191"/>
              <a:gd name="connsiteX14" fmla="*/ 1676400 w 18532060"/>
              <a:gd name="connsiteY14" fmla="*/ 25400 h 13739191"/>
              <a:gd name="connsiteX0" fmla="*/ 1574800 w 18532060"/>
              <a:gd name="connsiteY0" fmla="*/ 15239 h 13754430"/>
              <a:gd name="connsiteX1" fmla="*/ 18515124 w 18532060"/>
              <a:gd name="connsiteY1" fmla="*/ 0 h 13754430"/>
              <a:gd name="connsiteX2" fmla="*/ 18531984 w 18532060"/>
              <a:gd name="connsiteY2" fmla="*/ 13754430 h 13754430"/>
              <a:gd name="connsiteX3" fmla="*/ 0 w 18532060"/>
              <a:gd name="connsiteY3" fmla="*/ 13731239 h 13754430"/>
              <a:gd name="connsiteX4" fmla="*/ 1942431 w 18532060"/>
              <a:gd name="connsiteY4" fmla="*/ 12578881 h 13754430"/>
              <a:gd name="connsiteX5" fmla="*/ 3429000 w 18532060"/>
              <a:gd name="connsiteY5" fmla="*/ 10937239 h 13754430"/>
              <a:gd name="connsiteX6" fmla="*/ 4318000 w 18532060"/>
              <a:gd name="connsiteY6" fmla="*/ 9006839 h 13754430"/>
              <a:gd name="connsiteX7" fmla="*/ 4930274 w 18532060"/>
              <a:gd name="connsiteY7" fmla="*/ 6466839 h 13754430"/>
              <a:gd name="connsiteX8" fmla="*/ 4165600 w 18532060"/>
              <a:gd name="connsiteY8" fmla="*/ 2910839 h 13754430"/>
              <a:gd name="connsiteX9" fmla="*/ 3048000 w 18532060"/>
              <a:gd name="connsiteY9" fmla="*/ 1488439 h 13754430"/>
              <a:gd name="connsiteX10" fmla="*/ 2413000 w 18532060"/>
              <a:gd name="connsiteY10" fmla="*/ 878839 h 13754430"/>
              <a:gd name="connsiteX11" fmla="*/ 2286000 w 18532060"/>
              <a:gd name="connsiteY11" fmla="*/ 675639 h 13754430"/>
              <a:gd name="connsiteX12" fmla="*/ 1676400 w 18532060"/>
              <a:gd name="connsiteY12" fmla="*/ 40639 h 13754430"/>
              <a:gd name="connsiteX13" fmla="*/ 1676400 w 18532060"/>
              <a:gd name="connsiteY13" fmla="*/ 40639 h 13754430"/>
              <a:gd name="connsiteX14" fmla="*/ 1676400 w 18532060"/>
              <a:gd name="connsiteY14" fmla="*/ 40639 h 13754430"/>
              <a:gd name="connsiteX0" fmla="*/ 1574800 w 18540858"/>
              <a:gd name="connsiteY0" fmla="*/ 15239 h 13754430"/>
              <a:gd name="connsiteX1" fmla="*/ 18515124 w 18540858"/>
              <a:gd name="connsiteY1" fmla="*/ 0 h 13754430"/>
              <a:gd name="connsiteX2" fmla="*/ 18531984 w 18540858"/>
              <a:gd name="connsiteY2" fmla="*/ 13754430 h 13754430"/>
              <a:gd name="connsiteX3" fmla="*/ 0 w 18540858"/>
              <a:gd name="connsiteY3" fmla="*/ 13731239 h 13754430"/>
              <a:gd name="connsiteX4" fmla="*/ 1942431 w 18540858"/>
              <a:gd name="connsiteY4" fmla="*/ 12578881 h 13754430"/>
              <a:gd name="connsiteX5" fmla="*/ 3429000 w 18540858"/>
              <a:gd name="connsiteY5" fmla="*/ 10937239 h 13754430"/>
              <a:gd name="connsiteX6" fmla="*/ 4318000 w 18540858"/>
              <a:gd name="connsiteY6" fmla="*/ 9006839 h 13754430"/>
              <a:gd name="connsiteX7" fmla="*/ 4930274 w 18540858"/>
              <a:gd name="connsiteY7" fmla="*/ 6466839 h 13754430"/>
              <a:gd name="connsiteX8" fmla="*/ 4165600 w 18540858"/>
              <a:gd name="connsiteY8" fmla="*/ 2910839 h 13754430"/>
              <a:gd name="connsiteX9" fmla="*/ 3048000 w 18540858"/>
              <a:gd name="connsiteY9" fmla="*/ 1488439 h 13754430"/>
              <a:gd name="connsiteX10" fmla="*/ 2413000 w 18540858"/>
              <a:gd name="connsiteY10" fmla="*/ 878839 h 13754430"/>
              <a:gd name="connsiteX11" fmla="*/ 2286000 w 18540858"/>
              <a:gd name="connsiteY11" fmla="*/ 675639 h 13754430"/>
              <a:gd name="connsiteX12" fmla="*/ 1676400 w 18540858"/>
              <a:gd name="connsiteY12" fmla="*/ 40639 h 13754430"/>
              <a:gd name="connsiteX13" fmla="*/ 1676400 w 18540858"/>
              <a:gd name="connsiteY13" fmla="*/ 40639 h 13754430"/>
              <a:gd name="connsiteX14" fmla="*/ 1676400 w 18540858"/>
              <a:gd name="connsiteY14" fmla="*/ 40639 h 13754430"/>
              <a:gd name="connsiteX0" fmla="*/ 1574800 w 18540858"/>
              <a:gd name="connsiteY0" fmla="*/ 15239 h 13754430"/>
              <a:gd name="connsiteX1" fmla="*/ 18515124 w 18540858"/>
              <a:gd name="connsiteY1" fmla="*/ 0 h 13754430"/>
              <a:gd name="connsiteX2" fmla="*/ 18531984 w 18540858"/>
              <a:gd name="connsiteY2" fmla="*/ 13754430 h 13754430"/>
              <a:gd name="connsiteX3" fmla="*/ 0 w 18540858"/>
              <a:gd name="connsiteY3" fmla="*/ 13731239 h 13754430"/>
              <a:gd name="connsiteX4" fmla="*/ 1942431 w 18540858"/>
              <a:gd name="connsiteY4" fmla="*/ 12578881 h 13754430"/>
              <a:gd name="connsiteX5" fmla="*/ 3429000 w 18540858"/>
              <a:gd name="connsiteY5" fmla="*/ 10937239 h 13754430"/>
              <a:gd name="connsiteX6" fmla="*/ 4318000 w 18540858"/>
              <a:gd name="connsiteY6" fmla="*/ 9006839 h 13754430"/>
              <a:gd name="connsiteX7" fmla="*/ 4930274 w 18540858"/>
              <a:gd name="connsiteY7" fmla="*/ 6466839 h 13754430"/>
              <a:gd name="connsiteX8" fmla="*/ 4165600 w 18540858"/>
              <a:gd name="connsiteY8" fmla="*/ 2910839 h 13754430"/>
              <a:gd name="connsiteX9" fmla="*/ 3048000 w 18540858"/>
              <a:gd name="connsiteY9" fmla="*/ 1488439 h 13754430"/>
              <a:gd name="connsiteX10" fmla="*/ 2413000 w 18540858"/>
              <a:gd name="connsiteY10" fmla="*/ 878839 h 13754430"/>
              <a:gd name="connsiteX11" fmla="*/ 2286000 w 18540858"/>
              <a:gd name="connsiteY11" fmla="*/ 675639 h 13754430"/>
              <a:gd name="connsiteX12" fmla="*/ 1676400 w 18540858"/>
              <a:gd name="connsiteY12" fmla="*/ 40639 h 13754430"/>
              <a:gd name="connsiteX13" fmla="*/ 1676400 w 18540858"/>
              <a:gd name="connsiteY13" fmla="*/ 40639 h 13754430"/>
              <a:gd name="connsiteX14" fmla="*/ 1676400 w 18540858"/>
              <a:gd name="connsiteY14" fmla="*/ 40639 h 13754430"/>
              <a:gd name="connsiteX0" fmla="*/ 1574800 w 18549398"/>
              <a:gd name="connsiteY0" fmla="*/ 15239 h 13754430"/>
              <a:gd name="connsiteX1" fmla="*/ 18515124 w 18549398"/>
              <a:gd name="connsiteY1" fmla="*/ 0 h 13754430"/>
              <a:gd name="connsiteX2" fmla="*/ 18547224 w 18549398"/>
              <a:gd name="connsiteY2" fmla="*/ 13754430 h 13754430"/>
              <a:gd name="connsiteX3" fmla="*/ 0 w 18549398"/>
              <a:gd name="connsiteY3" fmla="*/ 13731239 h 13754430"/>
              <a:gd name="connsiteX4" fmla="*/ 1942431 w 18549398"/>
              <a:gd name="connsiteY4" fmla="*/ 12578881 h 13754430"/>
              <a:gd name="connsiteX5" fmla="*/ 3429000 w 18549398"/>
              <a:gd name="connsiteY5" fmla="*/ 10937239 h 13754430"/>
              <a:gd name="connsiteX6" fmla="*/ 4318000 w 18549398"/>
              <a:gd name="connsiteY6" fmla="*/ 9006839 h 13754430"/>
              <a:gd name="connsiteX7" fmla="*/ 4930274 w 18549398"/>
              <a:gd name="connsiteY7" fmla="*/ 6466839 h 13754430"/>
              <a:gd name="connsiteX8" fmla="*/ 4165600 w 18549398"/>
              <a:gd name="connsiteY8" fmla="*/ 2910839 h 13754430"/>
              <a:gd name="connsiteX9" fmla="*/ 3048000 w 18549398"/>
              <a:gd name="connsiteY9" fmla="*/ 1488439 h 13754430"/>
              <a:gd name="connsiteX10" fmla="*/ 2413000 w 18549398"/>
              <a:gd name="connsiteY10" fmla="*/ 878839 h 13754430"/>
              <a:gd name="connsiteX11" fmla="*/ 2286000 w 18549398"/>
              <a:gd name="connsiteY11" fmla="*/ 675639 h 13754430"/>
              <a:gd name="connsiteX12" fmla="*/ 1676400 w 18549398"/>
              <a:gd name="connsiteY12" fmla="*/ 40639 h 13754430"/>
              <a:gd name="connsiteX13" fmla="*/ 1676400 w 18549398"/>
              <a:gd name="connsiteY13" fmla="*/ 40639 h 13754430"/>
              <a:gd name="connsiteX14" fmla="*/ 1676400 w 18549398"/>
              <a:gd name="connsiteY14" fmla="*/ 40639 h 13754430"/>
              <a:gd name="connsiteX0" fmla="*/ 12625276 w 29597700"/>
              <a:gd name="connsiteY0" fmla="*/ 35559 h 13774750"/>
              <a:gd name="connsiteX1" fmla="*/ 0 w 29597700"/>
              <a:gd name="connsiteY1" fmla="*/ 0 h 13774750"/>
              <a:gd name="connsiteX2" fmla="*/ 29597700 w 29597700"/>
              <a:gd name="connsiteY2" fmla="*/ 13774750 h 13774750"/>
              <a:gd name="connsiteX3" fmla="*/ 11050476 w 29597700"/>
              <a:gd name="connsiteY3" fmla="*/ 13751559 h 13774750"/>
              <a:gd name="connsiteX4" fmla="*/ 12992907 w 29597700"/>
              <a:gd name="connsiteY4" fmla="*/ 12599201 h 13774750"/>
              <a:gd name="connsiteX5" fmla="*/ 14479476 w 29597700"/>
              <a:gd name="connsiteY5" fmla="*/ 10957559 h 13774750"/>
              <a:gd name="connsiteX6" fmla="*/ 15368476 w 29597700"/>
              <a:gd name="connsiteY6" fmla="*/ 9027159 h 13774750"/>
              <a:gd name="connsiteX7" fmla="*/ 15980750 w 29597700"/>
              <a:gd name="connsiteY7" fmla="*/ 6487159 h 13774750"/>
              <a:gd name="connsiteX8" fmla="*/ 15216076 w 29597700"/>
              <a:gd name="connsiteY8" fmla="*/ 2931159 h 13774750"/>
              <a:gd name="connsiteX9" fmla="*/ 14098476 w 29597700"/>
              <a:gd name="connsiteY9" fmla="*/ 1508759 h 13774750"/>
              <a:gd name="connsiteX10" fmla="*/ 13463476 w 29597700"/>
              <a:gd name="connsiteY10" fmla="*/ 899159 h 13774750"/>
              <a:gd name="connsiteX11" fmla="*/ 13336476 w 29597700"/>
              <a:gd name="connsiteY11" fmla="*/ 695959 h 13774750"/>
              <a:gd name="connsiteX12" fmla="*/ 12726876 w 29597700"/>
              <a:gd name="connsiteY12" fmla="*/ 60959 h 13774750"/>
              <a:gd name="connsiteX13" fmla="*/ 12726876 w 29597700"/>
              <a:gd name="connsiteY13" fmla="*/ 60959 h 13774750"/>
              <a:gd name="connsiteX14" fmla="*/ 12726876 w 29597700"/>
              <a:gd name="connsiteY14" fmla="*/ 60959 h 13774750"/>
              <a:gd name="connsiteX0" fmla="*/ 12625276 w 15980750"/>
              <a:gd name="connsiteY0" fmla="*/ 35559 h 13774750"/>
              <a:gd name="connsiteX1" fmla="*/ 0 w 15980750"/>
              <a:gd name="connsiteY1" fmla="*/ 0 h 13774750"/>
              <a:gd name="connsiteX2" fmla="*/ 52420 w 15980750"/>
              <a:gd name="connsiteY2" fmla="*/ 13774750 h 13774750"/>
              <a:gd name="connsiteX3" fmla="*/ 11050476 w 15980750"/>
              <a:gd name="connsiteY3" fmla="*/ 13751559 h 13774750"/>
              <a:gd name="connsiteX4" fmla="*/ 12992907 w 15980750"/>
              <a:gd name="connsiteY4" fmla="*/ 12599201 h 13774750"/>
              <a:gd name="connsiteX5" fmla="*/ 14479476 w 15980750"/>
              <a:gd name="connsiteY5" fmla="*/ 10957559 h 13774750"/>
              <a:gd name="connsiteX6" fmla="*/ 15368476 w 15980750"/>
              <a:gd name="connsiteY6" fmla="*/ 9027159 h 13774750"/>
              <a:gd name="connsiteX7" fmla="*/ 15980750 w 15980750"/>
              <a:gd name="connsiteY7" fmla="*/ 6487159 h 13774750"/>
              <a:gd name="connsiteX8" fmla="*/ 15216076 w 15980750"/>
              <a:gd name="connsiteY8" fmla="*/ 2931159 h 13774750"/>
              <a:gd name="connsiteX9" fmla="*/ 14098476 w 15980750"/>
              <a:gd name="connsiteY9" fmla="*/ 1508759 h 13774750"/>
              <a:gd name="connsiteX10" fmla="*/ 13463476 w 15980750"/>
              <a:gd name="connsiteY10" fmla="*/ 899159 h 13774750"/>
              <a:gd name="connsiteX11" fmla="*/ 13336476 w 15980750"/>
              <a:gd name="connsiteY11" fmla="*/ 695959 h 13774750"/>
              <a:gd name="connsiteX12" fmla="*/ 12726876 w 15980750"/>
              <a:gd name="connsiteY12" fmla="*/ 60959 h 13774750"/>
              <a:gd name="connsiteX13" fmla="*/ 12726876 w 15980750"/>
              <a:gd name="connsiteY13" fmla="*/ 60959 h 13774750"/>
              <a:gd name="connsiteX14" fmla="*/ 12726876 w 15980750"/>
              <a:gd name="connsiteY14" fmla="*/ 60959 h 13774750"/>
              <a:gd name="connsiteX0" fmla="*/ 13946076 w 17301550"/>
              <a:gd name="connsiteY0" fmla="*/ 35559 h 13774750"/>
              <a:gd name="connsiteX1" fmla="*/ 0 w 17301550"/>
              <a:gd name="connsiteY1" fmla="*/ 0 h 13774750"/>
              <a:gd name="connsiteX2" fmla="*/ 1373220 w 17301550"/>
              <a:gd name="connsiteY2" fmla="*/ 13774750 h 13774750"/>
              <a:gd name="connsiteX3" fmla="*/ 12371276 w 17301550"/>
              <a:gd name="connsiteY3" fmla="*/ 13751559 h 13774750"/>
              <a:gd name="connsiteX4" fmla="*/ 14313707 w 17301550"/>
              <a:gd name="connsiteY4" fmla="*/ 12599201 h 13774750"/>
              <a:gd name="connsiteX5" fmla="*/ 15800276 w 17301550"/>
              <a:gd name="connsiteY5" fmla="*/ 10957559 h 13774750"/>
              <a:gd name="connsiteX6" fmla="*/ 16689276 w 17301550"/>
              <a:gd name="connsiteY6" fmla="*/ 9027159 h 13774750"/>
              <a:gd name="connsiteX7" fmla="*/ 17301550 w 17301550"/>
              <a:gd name="connsiteY7" fmla="*/ 6487159 h 13774750"/>
              <a:gd name="connsiteX8" fmla="*/ 16536876 w 17301550"/>
              <a:gd name="connsiteY8" fmla="*/ 2931159 h 13774750"/>
              <a:gd name="connsiteX9" fmla="*/ 15419276 w 17301550"/>
              <a:gd name="connsiteY9" fmla="*/ 1508759 h 13774750"/>
              <a:gd name="connsiteX10" fmla="*/ 14784276 w 17301550"/>
              <a:gd name="connsiteY10" fmla="*/ 899159 h 13774750"/>
              <a:gd name="connsiteX11" fmla="*/ 14657276 w 17301550"/>
              <a:gd name="connsiteY11" fmla="*/ 695959 h 13774750"/>
              <a:gd name="connsiteX12" fmla="*/ 14047676 w 17301550"/>
              <a:gd name="connsiteY12" fmla="*/ 60959 h 13774750"/>
              <a:gd name="connsiteX13" fmla="*/ 14047676 w 17301550"/>
              <a:gd name="connsiteY13" fmla="*/ 60959 h 13774750"/>
              <a:gd name="connsiteX14" fmla="*/ 14047676 w 17301550"/>
              <a:gd name="connsiteY14" fmla="*/ 60959 h 13774750"/>
              <a:gd name="connsiteX0" fmla="*/ 13946076 w 17301550"/>
              <a:gd name="connsiteY0" fmla="*/ 35559 h 13774750"/>
              <a:gd name="connsiteX1" fmla="*/ 0 w 17301550"/>
              <a:gd name="connsiteY1" fmla="*/ 0 h 13774750"/>
              <a:gd name="connsiteX2" fmla="*/ 52420 w 17301550"/>
              <a:gd name="connsiteY2" fmla="*/ 13774750 h 13774750"/>
              <a:gd name="connsiteX3" fmla="*/ 12371276 w 17301550"/>
              <a:gd name="connsiteY3" fmla="*/ 13751559 h 13774750"/>
              <a:gd name="connsiteX4" fmla="*/ 14313707 w 17301550"/>
              <a:gd name="connsiteY4" fmla="*/ 12599201 h 13774750"/>
              <a:gd name="connsiteX5" fmla="*/ 15800276 w 17301550"/>
              <a:gd name="connsiteY5" fmla="*/ 10957559 h 13774750"/>
              <a:gd name="connsiteX6" fmla="*/ 16689276 w 17301550"/>
              <a:gd name="connsiteY6" fmla="*/ 9027159 h 13774750"/>
              <a:gd name="connsiteX7" fmla="*/ 17301550 w 17301550"/>
              <a:gd name="connsiteY7" fmla="*/ 6487159 h 13774750"/>
              <a:gd name="connsiteX8" fmla="*/ 16536876 w 17301550"/>
              <a:gd name="connsiteY8" fmla="*/ 2931159 h 13774750"/>
              <a:gd name="connsiteX9" fmla="*/ 15419276 w 17301550"/>
              <a:gd name="connsiteY9" fmla="*/ 1508759 h 13774750"/>
              <a:gd name="connsiteX10" fmla="*/ 14784276 w 17301550"/>
              <a:gd name="connsiteY10" fmla="*/ 899159 h 13774750"/>
              <a:gd name="connsiteX11" fmla="*/ 14657276 w 17301550"/>
              <a:gd name="connsiteY11" fmla="*/ 695959 h 13774750"/>
              <a:gd name="connsiteX12" fmla="*/ 14047676 w 17301550"/>
              <a:gd name="connsiteY12" fmla="*/ 60959 h 13774750"/>
              <a:gd name="connsiteX13" fmla="*/ 14047676 w 17301550"/>
              <a:gd name="connsiteY13" fmla="*/ 60959 h 13774750"/>
              <a:gd name="connsiteX14" fmla="*/ 14047676 w 17301550"/>
              <a:gd name="connsiteY14" fmla="*/ 60959 h 13774750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00276 w 17301550"/>
              <a:gd name="connsiteY5" fmla="*/ 10957559 h 13788398"/>
              <a:gd name="connsiteX6" fmla="*/ 16689276 w 17301550"/>
              <a:gd name="connsiteY6" fmla="*/ 9027159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00276 w 17301550"/>
              <a:gd name="connsiteY5" fmla="*/ 10957559 h 13788398"/>
              <a:gd name="connsiteX6" fmla="*/ 16901461 w 17301550"/>
              <a:gd name="connsiteY6" fmla="*/ 9168616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71003 w 17301550"/>
              <a:gd name="connsiteY5" fmla="*/ 11045969 h 13788398"/>
              <a:gd name="connsiteX6" fmla="*/ 16901461 w 17301550"/>
              <a:gd name="connsiteY6" fmla="*/ 9168616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01550" h="13788398">
                <a:moveTo>
                  <a:pt x="13946076" y="35559"/>
                </a:moveTo>
                <a:lnTo>
                  <a:pt x="0" y="0"/>
                </a:lnTo>
                <a:cubicBezTo>
                  <a:pt x="44268" y="4640690"/>
                  <a:pt x="26576" y="6709308"/>
                  <a:pt x="25124" y="13788398"/>
                </a:cubicBezTo>
                <a:lnTo>
                  <a:pt x="12371276" y="13751559"/>
                </a:lnTo>
                <a:lnTo>
                  <a:pt x="14313707" y="12599201"/>
                </a:lnTo>
                <a:lnTo>
                  <a:pt x="15871003" y="11045969"/>
                </a:lnTo>
                <a:lnTo>
                  <a:pt x="16901461" y="9168616"/>
                </a:lnTo>
                <a:lnTo>
                  <a:pt x="17301550" y="6487159"/>
                </a:lnTo>
                <a:lnTo>
                  <a:pt x="16536876" y="2931159"/>
                </a:lnTo>
                <a:lnTo>
                  <a:pt x="15419276" y="1508759"/>
                </a:lnTo>
                <a:lnTo>
                  <a:pt x="14784276" y="899159"/>
                </a:lnTo>
                <a:lnTo>
                  <a:pt x="14657276" y="695959"/>
                </a:lnTo>
                <a:lnTo>
                  <a:pt x="14047676" y="60959"/>
                </a:lnTo>
                <a:lnTo>
                  <a:pt x="14047676" y="60959"/>
                </a:lnTo>
                <a:lnTo>
                  <a:pt x="14047676" y="60959"/>
                </a:lnTo>
              </a:path>
            </a:pathLst>
          </a:custGeom>
          <a:solidFill>
            <a:schemeClr val="accent2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799" dirty="0"/>
          </a:p>
        </p:txBody>
      </p:sp>
      <p:pic>
        <p:nvPicPr>
          <p:cNvPr id="4" name="Kuva 11">
            <a:extLst>
              <a:ext uri="{FF2B5EF4-FFF2-40B4-BE49-F238E27FC236}">
                <a16:creationId xmlns:a16="http://schemas.microsoft.com/office/drawing/2014/main" id="{04A4CDC9-042E-2815-1A57-8CE3C8DA18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373" t="8198" b="4612"/>
          <a:stretch/>
        </p:blipFill>
        <p:spPr>
          <a:xfrm>
            <a:off x="2087271" y="0"/>
            <a:ext cx="8017460" cy="6866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DE09EF-F318-E932-3AD2-BF4A38D1258B}"/>
              </a:ext>
            </a:extLst>
          </p:cNvPr>
          <p:cNvSpPr txBox="1"/>
          <p:nvPr/>
        </p:nvSpPr>
        <p:spPr>
          <a:xfrm>
            <a:off x="5639" y="224084"/>
            <a:ext cx="7775465" cy="5156367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r>
              <a:rPr lang="fi-FI" sz="1866" b="1">
                <a:solidFill>
                  <a:schemeClr val="accent1"/>
                </a:solidFill>
                <a:latin typeface="+mj-lt"/>
              </a:rPr>
              <a:t>	Strategiija 2030</a:t>
            </a:r>
            <a:br>
              <a:rPr lang="fi-FI" sz="1866" b="1" dirty="0">
                <a:solidFill>
                  <a:schemeClr val="accent1"/>
                </a:solidFill>
                <a:latin typeface="+mj-lt"/>
              </a:rPr>
            </a:br>
            <a:endParaRPr lang="en-FI" sz="1866" b="1" dirty="0">
              <a:solidFill>
                <a:schemeClr val="accent1"/>
              </a:solidFill>
              <a:latin typeface="+mj-lt"/>
            </a:endParaRPr>
          </a:p>
          <a:p>
            <a:pPr lvl="1">
              <a:defRPr/>
            </a:pPr>
            <a:r>
              <a:rPr lang="fi-FI" sz="1866">
                <a:solidFill>
                  <a:schemeClr val="accent1"/>
                </a:solidFill>
              </a:rPr>
              <a:t>Anára áidnalunddot luondu lea buot doaimmaid vuođđun. Mii atnit luonddu ávkin vásttolaččat ja nu ahte nannet luonddukapitála.</a:t>
            </a:r>
            <a:endParaRPr lang="fi-FI" sz="1866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sz="1866">
                <a:solidFill>
                  <a:schemeClr val="accent1"/>
                </a:solidFill>
              </a:rPr>
              <a:t>Gieldda vuođu huksejit ealáhusat, mat ovdánit plána mielde. </a:t>
            </a:r>
            <a:br>
              <a:rPr lang="fi-FI" sz="1866">
                <a:solidFill>
                  <a:schemeClr val="accent1"/>
                </a:solidFill>
              </a:rPr>
            </a:br>
            <a:r>
              <a:rPr lang="fi-FI" sz="1866">
                <a:solidFill>
                  <a:schemeClr val="accent1"/>
                </a:solidFill>
              </a:rPr>
              <a:t>Mii lasihit min ealáhusfálaldaga ja ovddidit ealáhusaid jahkodatdoaimmaid.</a:t>
            </a:r>
            <a:endParaRPr lang="fi-FI" sz="1866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sz="1866">
                <a:solidFill>
                  <a:schemeClr val="accent1"/>
                </a:solidFill>
              </a:rPr>
              <a:t>Sosiálalaččat suvdilis ovdáneapmi ja sohkabuolvvas nubbái sirdáseami mearkkašumi ádden leat vuođđun buori eallimii. </a:t>
            </a:r>
            <a:br>
              <a:rPr lang="fi-FI" sz="1866">
                <a:solidFill>
                  <a:schemeClr val="accent1"/>
                </a:solidFill>
              </a:rPr>
            </a:br>
            <a:r>
              <a:rPr lang="fi-FI" sz="1866">
                <a:solidFill>
                  <a:schemeClr val="accent1"/>
                </a:solidFill>
              </a:rPr>
              <a:t>Mii ovddidit searvvušlašvuođa ja gieldalaččaid dorvvolašvuođa ja erenoamážit mánáid ja nuoraid buresveadjima.</a:t>
            </a:r>
            <a:endParaRPr lang="fi-FI" sz="1866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i-FI" sz="1866">
                <a:solidFill>
                  <a:schemeClr val="accent1"/>
                </a:solidFill>
              </a:rPr>
              <a:t>Sápmelašvuohta lea dehálaš Anára gildii. Mii ovddidit sámegielaid ja kultuvrra sajádaga ovttasráđiid eará sámeguovllu doibmiiguin.</a:t>
            </a:r>
            <a:endParaRPr lang="fi-FI" sz="1866" dirty="0">
              <a:solidFill>
                <a:schemeClr val="accent1"/>
              </a:solidFill>
            </a:endParaRPr>
          </a:p>
          <a:p>
            <a:pPr>
              <a:spcBef>
                <a:spcPts val="299"/>
              </a:spcBef>
            </a:pPr>
            <a:r>
              <a:rPr lang="en-FI" sz="2696" b="1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8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1" y="228006"/>
            <a:ext cx="10654747" cy="1140856"/>
          </a:xfrm>
          <a:solidFill>
            <a:schemeClr val="accent2"/>
          </a:solidFill>
        </p:spPr>
        <p:txBody>
          <a:bodyPr/>
          <a:lstStyle/>
          <a:p>
            <a:r>
              <a:rPr lang="fi-FI">
                <a:latin typeface="Avenir Next LT Pro (Otsikot)"/>
                <a:cs typeface="Arial" panose="020B0604020202020204" pitchFamily="34" charset="0"/>
              </a:rPr>
              <a:t>Min árvvut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C913E56-C45E-2F00-F962-E3017ABEB78C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00194829"/>
              </p:ext>
            </p:extLst>
          </p:nvPr>
        </p:nvGraphicFramePr>
        <p:xfrm>
          <a:off x="775252" y="1368863"/>
          <a:ext cx="10668000" cy="5687938"/>
        </p:xfrm>
        <a:graphic>
          <a:graphicData uri="http://schemas.openxmlformats.org/drawingml/2006/table">
            <a:tbl>
              <a:tblPr firstRow="1" bandRow="1"/>
              <a:tblGrid>
                <a:gridCol w="2192852">
                  <a:extLst>
                    <a:ext uri="{9D8B030D-6E8A-4147-A177-3AD203B41FA5}">
                      <a16:colId xmlns:a16="http://schemas.microsoft.com/office/drawing/2014/main" val="255540338"/>
                    </a:ext>
                  </a:extLst>
                </a:gridCol>
                <a:gridCol w="8475148">
                  <a:extLst>
                    <a:ext uri="{9D8B030D-6E8A-4147-A177-3AD203B41FA5}">
                      <a16:colId xmlns:a16="http://schemas.microsoft.com/office/drawing/2014/main" val="2522558022"/>
                    </a:ext>
                  </a:extLst>
                </a:gridCol>
              </a:tblGrid>
              <a:tr h="40955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fi-FI" sz="1400" b="0">
                          <a:solidFill>
                            <a:schemeClr val="accent6"/>
                          </a:solidFill>
                          <a:latin typeface="+mn-lt"/>
                        </a:rPr>
                        <a:t>Árvvut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i-FI" sz="1400" b="1">
                          <a:solidFill>
                            <a:schemeClr val="accent6"/>
                          </a:solidFill>
                          <a:latin typeface="+mn-lt"/>
                        </a:rPr>
                        <a:t>     </a:t>
                      </a:r>
                      <a:r>
                        <a:rPr lang="fi-FI" sz="1400" b="0">
                          <a:solidFill>
                            <a:schemeClr val="accent6"/>
                          </a:solidFill>
                          <a:latin typeface="+mn-lt"/>
                        </a:rPr>
                        <a:t>Mo mii eallit árvvuideamet duohtan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4056"/>
                  </a:ext>
                </a:extLst>
              </a:tr>
              <a:tr h="166050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400" b="0" i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Searvvušlaš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doaibmat vuoiggalaččat ja meannudit ovttaveardásaččat guhtet guimmiideametguin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doaibmat buot diliin rahpasit ja nu ahte čovdosa oažžun ja guhtet guoibmámet árvvus atnin leat guovddážis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fuolahit olles gieldda dorvvolašvuođas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Midjiide leat dehálaččat mánnábearašustitlašvuohta, árvvolaš boarisvuohta ja fitnodatpositiivvalašvuohta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Gieldda bargit oassálastet aktiivvalaččat doaimma ovddideapmái</a:t>
                      </a:r>
                      <a:endParaRPr lang="fi-FI" sz="1400" b="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55610"/>
                  </a:ext>
                </a:extLst>
              </a:tr>
              <a:tr h="121344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i-FI" sz="1400" b="0">
                          <a:solidFill>
                            <a:schemeClr val="accent6"/>
                          </a:solidFill>
                          <a:latin typeface="+mn-lt"/>
                        </a:rPr>
                        <a:t>Báikkálaš</a:t>
                      </a:r>
                      <a:endParaRPr lang="fi-FI" sz="1400" b="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noProof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Báikkálašvuohta dahkko ovttas – dasa gullet searvevuohta ja movttiidahttin searvat, nuppiid vuhtiiváldin ja gudnejahttin ja maid árvvasvuohta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noProof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figgat ovttas lasihit báikkálaš buktagiid ja bálvalusaid geavahusa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noProof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ohcat čovdosiid báikkálaš buktagiid ja bálvalusaid joatkkagieđahallama lasiheami várás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noProof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Gieldalaččat ja gieldda guovllus doaibmi fitnodagat ja servošat leat gieldda dehálamos resurssat</a:t>
                      </a:r>
                      <a:endParaRPr lang="fi-FI" sz="1400" b="0" kern="1200" noProof="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530778"/>
                  </a:ext>
                </a:extLst>
              </a:tr>
              <a:tr h="121571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Roahkkat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duostat dahkat čielga mearrádusaid rivttes áigge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leat riikkaidgaskasaččat aktiivvalaš doaibmit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oaidnit áššiid positiiva beliid ja ohcat roahkkadit ođđa buriid čovdosiid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movttiidahttit roahkkadis iskkadeapmái ja oahppat meattáhusain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ovddidit gieldda organisašuvnna boahttevuođa dárbbuide</a:t>
                      </a:r>
                      <a:endParaRPr lang="fi-FI" sz="1400" b="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0481"/>
                  </a:ext>
                </a:extLst>
              </a:tr>
              <a:tr h="98991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Vásttolaš</a:t>
                      </a:r>
                      <a:endParaRPr lang="fi-FI" sz="1400" b="0" i="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br>
                        <a:rPr lang="fi-FI" sz="2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sihkkarastit dálá ja boahttevaš sohkabuolvvaide suvdilis ovdáneami vejolašvuođaid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guoddit dássedettolaččat ovddasvástádusa luonddus, ekonomiijas ja olbmuin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doaibmat vásttolaččat mearrádusaid dahkkin ja bargoaddin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Mii doallat lohpádusaideamet</a:t>
                      </a:r>
                      <a:br>
                        <a:rPr lang="fi-FI" sz="14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endParaRPr lang="fi-FI" sz="1400" b="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63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4BA6F47B-7B8E-40BE-8716-9BF8F4937DFF}"/>
              </a:ext>
            </a:extLst>
          </p:cNvPr>
          <p:cNvSpPr/>
          <p:nvPr/>
        </p:nvSpPr>
        <p:spPr>
          <a:xfrm>
            <a:off x="797415" y="1630816"/>
            <a:ext cx="10533527" cy="777197"/>
          </a:xfrm>
          <a:prstGeom prst="rect">
            <a:avLst/>
          </a:prstGeom>
          <a:solidFill>
            <a:schemeClr val="bg1"/>
          </a:solidFill>
          <a:ln w="12700"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>
              <a:latin typeface="+mj-lt"/>
            </a:endParaRPr>
          </a:p>
          <a:p>
            <a:pPr algn="ctr"/>
            <a:r>
              <a:rPr lang="fi-FI" sz="2400">
                <a:solidFill>
                  <a:schemeClr val="tx1">
                    <a:lumMod val="75000"/>
                  </a:schemeClr>
                </a:solidFill>
                <a:latin typeface="+mj-lt"/>
              </a:rPr>
              <a:t>SEARVVUŠLAŠ – BÁIKKÁLAŠ – ROAHKKAT – VÁSTTOLAŠ    </a:t>
            </a:r>
            <a:r>
              <a:rPr lang="fi-FI" sz="200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fi-FI" sz="2000" b="1" dirty="0">
              <a:solidFill>
                <a:schemeClr val="tx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fi-FI" sz="2400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B846A46-B9C7-46FB-8D83-7C05B486EB63}"/>
              </a:ext>
            </a:extLst>
          </p:cNvPr>
          <p:cNvSpPr/>
          <p:nvPr/>
        </p:nvSpPr>
        <p:spPr>
          <a:xfrm>
            <a:off x="566391" y="3072331"/>
            <a:ext cx="2674826" cy="189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LUONDU</a:t>
            </a: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9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Luonddu suvdilis geavahus</a:t>
            </a: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6A58303-6694-43EA-9A64-C896524A1880}"/>
              </a:ext>
            </a:extLst>
          </p:cNvPr>
          <p:cNvSpPr/>
          <p:nvPr/>
        </p:nvSpPr>
        <p:spPr>
          <a:xfrm>
            <a:off x="3064472" y="3072331"/>
            <a:ext cx="2562875" cy="189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</a:rPr>
              <a:t>EALLINFÁPMU</a:t>
            </a:r>
            <a:endParaRPr kumimoji="0" lang="fi-FI" sz="18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</a:rPr>
              <a:t>Ealáhusfálaldaga máŋggabealatvuođa lasiheapmi ja jahkodatdoaimmaid ovddideapmi</a:t>
            </a:r>
            <a:endParaRPr kumimoji="0" lang="fi-FI" sz="18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8771AAB-1DA2-49EE-89FC-29B3B1F152C4}"/>
              </a:ext>
            </a:extLst>
          </p:cNvPr>
          <p:cNvSpPr/>
          <p:nvPr/>
        </p:nvSpPr>
        <p:spPr>
          <a:xfrm>
            <a:off x="5854857" y="3072331"/>
            <a:ext cx="2626520" cy="1920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SÁPMELAŠVUOHTA</a:t>
            </a: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900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Sámegielaid ja kultuvrra ovddideapmi</a:t>
            </a:r>
            <a:endParaRPr kumimoji="0" lang="fi-FI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15566C5-3EF2-4EF0-8E4B-2F311D49CADD}"/>
              </a:ext>
            </a:extLst>
          </p:cNvPr>
          <p:cNvSpPr/>
          <p:nvPr/>
        </p:nvSpPr>
        <p:spPr>
          <a:xfrm>
            <a:off x="8651141" y="3072331"/>
            <a:ext cx="2663099" cy="1920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BUORRE EALLIN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900">
              <a:solidFill>
                <a:schemeClr val="accent6"/>
              </a:solidFill>
              <a:latin typeface="+mj-lt"/>
              <a:ea typeface="Calibri" panose="020F0502020204030204" pitchFamily="34" charset="0"/>
            </a:endParaRPr>
          </a:p>
          <a:p>
            <a:pPr lvl="0" algn="ctr">
              <a:defRPr/>
            </a:pPr>
            <a:r>
              <a:rPr lang="fi-FI">
                <a:solidFill>
                  <a:schemeClr val="accent6"/>
                </a:solidFill>
                <a:latin typeface="+mj-lt"/>
              </a:rPr>
              <a:t>Sosiálalaččat suvdilis ovdáneapmi</a:t>
            </a:r>
            <a:endParaRPr kumimoji="0" lang="fi-FI" b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6E179B6-4D1A-4262-9526-B1C2A46956FD}"/>
              </a:ext>
            </a:extLst>
          </p:cNvPr>
          <p:cNvSpPr/>
          <p:nvPr/>
        </p:nvSpPr>
        <p:spPr>
          <a:xfrm>
            <a:off x="805298" y="751390"/>
            <a:ext cx="10538671" cy="8855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>
                <a:solidFill>
                  <a:schemeClr val="tx1">
                    <a:lumMod val="75000"/>
                  </a:schemeClr>
                </a:solidFill>
              </a:rPr>
              <a:t>ANÁR – Eallinfámu ja buori eallima vásttolaš ovddideaddji</a:t>
            </a:r>
            <a:endParaRPr lang="fi-FI" sz="2400" b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DBA88FB-6769-D3B2-F771-384BEF5E0632}"/>
              </a:ext>
            </a:extLst>
          </p:cNvPr>
          <p:cNvSpPr/>
          <p:nvPr/>
        </p:nvSpPr>
        <p:spPr>
          <a:xfrm>
            <a:off x="810786" y="6168464"/>
            <a:ext cx="10533184" cy="639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accent6"/>
                </a:solidFill>
              </a:rPr>
              <a:t>Ovdogohcima TOP 8, Váikkuheaddji diehtojuohkin</a:t>
            </a:r>
            <a:endParaRPr lang="fi-FI" dirty="0">
              <a:solidFill>
                <a:schemeClr val="accent6"/>
              </a:solidFill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9D95F2A-E693-0BDA-ECAD-A512793FFEE1}"/>
              </a:ext>
            </a:extLst>
          </p:cNvPr>
          <p:cNvSpPr/>
          <p:nvPr/>
        </p:nvSpPr>
        <p:spPr>
          <a:xfrm>
            <a:off x="805299" y="99654"/>
            <a:ext cx="10538670" cy="6996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i-FI" sz="3200">
                <a:solidFill>
                  <a:schemeClr val="accent1"/>
                </a:solidFill>
                <a:latin typeface="+mj-lt"/>
              </a:rPr>
              <a:t>Anár – Fámolaš luonddustis </a:t>
            </a:r>
            <a:endParaRPr lang="fi-FI" sz="32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38EED26E-E84C-04F5-3AE6-3F5ABFA66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14615"/>
              </p:ext>
            </p:extLst>
          </p:nvPr>
        </p:nvGraphicFramePr>
        <p:xfrm>
          <a:off x="797415" y="4970898"/>
          <a:ext cx="10534905" cy="1744028"/>
        </p:xfrm>
        <a:graphic>
          <a:graphicData uri="http://schemas.openxmlformats.org/drawingml/2006/table">
            <a:tbl>
              <a:tblPr/>
              <a:tblGrid>
                <a:gridCol w="10534905">
                  <a:extLst>
                    <a:ext uri="{9D8B030D-6E8A-4147-A177-3AD203B41FA5}">
                      <a16:colId xmlns:a16="http://schemas.microsoft.com/office/drawing/2014/main" val="3901020508"/>
                    </a:ext>
                  </a:extLst>
                </a:gridCol>
              </a:tblGrid>
              <a:tr h="1715576">
                <a:tc>
                  <a:txBody>
                    <a:bodyPr/>
                    <a:lstStyle/>
                    <a:p>
                      <a:pPr algn="ctr"/>
                      <a:r>
                        <a:rPr lang="fi-FI" sz="1800" kern="12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Ealáhusprográmma</a:t>
                      </a:r>
                    </a:p>
                    <a:p>
                      <a:pPr algn="ctr"/>
                      <a:r>
                        <a:rPr lang="fi-FI" sz="1800" kern="12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Buresveadjima, dearvvašvuođa ja dorvvolašvuođa prográmma</a:t>
                      </a:r>
                    </a:p>
                    <a:p>
                      <a:pPr algn="ctr"/>
                      <a:r>
                        <a:rPr lang="fi-FI" sz="1800" kern="12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Giellapolitihkalaš prográmma (sámegiela strategiija)</a:t>
                      </a:r>
                    </a:p>
                    <a:p>
                      <a:pPr algn="ctr"/>
                      <a:r>
                        <a:rPr lang="fi-FI" sz="1800" kern="12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Eanapolitihkalaš prográmma</a:t>
                      </a:r>
                      <a:endParaRPr lang="fi-FI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fi-FI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51492"/>
                  </a:ext>
                </a:extLst>
              </a:tr>
            </a:tbl>
          </a:graphicData>
        </a:graphic>
      </p:graphicFrame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811791BD-F955-E114-5A51-C713575C8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55182"/>
              </p:ext>
            </p:extLst>
          </p:nvPr>
        </p:nvGraphicFramePr>
        <p:xfrm>
          <a:off x="786037" y="6248397"/>
          <a:ext cx="10549218" cy="461100"/>
        </p:xfrm>
        <a:graphic>
          <a:graphicData uri="http://schemas.openxmlformats.org/drawingml/2006/table">
            <a:tbl>
              <a:tblPr/>
              <a:tblGrid>
                <a:gridCol w="10549218">
                  <a:extLst>
                    <a:ext uri="{9D8B030D-6E8A-4147-A177-3AD203B41FA5}">
                      <a16:colId xmlns:a16="http://schemas.microsoft.com/office/drawing/2014/main" val="953282322"/>
                    </a:ext>
                  </a:extLst>
                </a:gridCol>
              </a:tblGrid>
              <a:tr h="46110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69017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E68AA01C-63C1-23CA-F887-C0C217455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7674"/>
              </p:ext>
            </p:extLst>
          </p:nvPr>
        </p:nvGraphicFramePr>
        <p:xfrm>
          <a:off x="797415" y="2408728"/>
          <a:ext cx="10526462" cy="2570400"/>
        </p:xfrm>
        <a:graphic>
          <a:graphicData uri="http://schemas.openxmlformats.org/drawingml/2006/table">
            <a:tbl>
              <a:tblPr/>
              <a:tblGrid>
                <a:gridCol w="10526462">
                  <a:extLst>
                    <a:ext uri="{9D8B030D-6E8A-4147-A177-3AD203B41FA5}">
                      <a16:colId xmlns:a16="http://schemas.microsoft.com/office/drawing/2014/main" val="2018928005"/>
                    </a:ext>
                  </a:extLst>
                </a:gridCol>
              </a:tblGrid>
              <a:tr h="608400">
                <a:tc>
                  <a:txBody>
                    <a:bodyPr/>
                    <a:lstStyle/>
                    <a:p>
                      <a:r>
                        <a:rPr lang="fi-FI" sz="2400">
                          <a:solidFill>
                            <a:srgbClr val="000000"/>
                          </a:solidFill>
                        </a:rPr>
                        <a:t>                                         </a:t>
                      </a:r>
                      <a:r>
                        <a:rPr lang="fi-FI" sz="2400" kern="12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Strategiija deattuhusat</a:t>
                      </a:r>
                      <a:endParaRPr lang="fi-FI" sz="240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703249"/>
                  </a:ext>
                </a:extLst>
              </a:tr>
              <a:tr h="1962000">
                <a:tc>
                  <a:txBody>
                    <a:bodyPr/>
                    <a:lstStyle/>
                    <a:p>
                      <a:endParaRPr lang="fi-FI" sz="2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08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B4E412-9AF4-4F1F-BB32-BB9ACC8C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56" y="158261"/>
            <a:ext cx="9479483" cy="497211"/>
          </a:xfrm>
        </p:spPr>
        <p:txBody>
          <a:bodyPr>
            <a:normAutofit/>
          </a:bodyPr>
          <a:lstStyle/>
          <a:p>
            <a:r>
              <a:rPr lang="fi-FI" sz="2000" b="0" spc="-40">
                <a:solidFill>
                  <a:schemeClr val="accent6"/>
                </a:solidFill>
                <a:latin typeface="Avenir Next LT Pro"/>
                <a:ea typeface="Calibri" panose="020F0502020204030204" pitchFamily="34" charset="0"/>
                <a:cs typeface="+mj-cs"/>
              </a:rPr>
              <a:t>Strategiija deattuhusat</a:t>
            </a:r>
            <a:endParaRPr lang="fi-FI" sz="2000" b="0" spc="-40" dirty="0">
              <a:solidFill>
                <a:schemeClr val="accent6"/>
              </a:solidFill>
              <a:latin typeface="Avenir Next LT Pro"/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60007"/>
              </p:ext>
            </p:extLst>
          </p:nvPr>
        </p:nvGraphicFramePr>
        <p:xfrm>
          <a:off x="100801" y="607831"/>
          <a:ext cx="12002122" cy="64600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7568">
                  <a:extLst>
                    <a:ext uri="{9D8B030D-6E8A-4147-A177-3AD203B41FA5}">
                      <a16:colId xmlns:a16="http://schemas.microsoft.com/office/drawing/2014/main" val="3893396914"/>
                    </a:ext>
                  </a:extLst>
                </a:gridCol>
                <a:gridCol w="3282462">
                  <a:extLst>
                    <a:ext uri="{9D8B030D-6E8A-4147-A177-3AD203B41FA5}">
                      <a16:colId xmlns:a16="http://schemas.microsoft.com/office/drawing/2014/main" val="1313524396"/>
                    </a:ext>
                  </a:extLst>
                </a:gridCol>
                <a:gridCol w="6042092">
                  <a:extLst>
                    <a:ext uri="{9D8B030D-6E8A-4147-A177-3AD203B41FA5}">
                      <a16:colId xmlns:a16="http://schemas.microsoft.com/office/drawing/2014/main" val="4049781404"/>
                    </a:ext>
                  </a:extLst>
                </a:gridCol>
              </a:tblGrid>
              <a:tr h="457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600" b="0">
                          <a:solidFill>
                            <a:schemeClr val="bg1"/>
                          </a:solidFill>
                        </a:rPr>
                        <a:t>Strategiija deattuhus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bg1"/>
                          </a:solidFill>
                        </a:rPr>
                        <a:t> Doaimmalaš ulbmil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bg1"/>
                          </a:solidFill>
                        </a:rPr>
                        <a:t>Njunušdoaimmat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13210"/>
                  </a:ext>
                </a:extLst>
              </a:tr>
              <a:tr h="1247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>
                          <a:solidFill>
                            <a:schemeClr val="accent6"/>
                          </a:solidFill>
                          <a:latin typeface="+mn-lt"/>
                        </a:rPr>
                        <a:t>LUONDU</a:t>
                      </a: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i="1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fi-FI" sz="1400" i="1">
                          <a:solidFill>
                            <a:schemeClr val="accent6"/>
                          </a:solidFill>
                        </a:rPr>
                        <a:t>Luonddu suvdilis geavahus</a:t>
                      </a:r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Luonddukapitála árvvu lasiheapmi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Dálkkádatnuppástussii dávisteapmi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Gierdogeavahanekonomiija ovddideapmi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Oahpistuvvon ja merkejuvvon máđijat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Suvdilis eanangeavaheapmi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56898"/>
                  </a:ext>
                </a:extLst>
              </a:tr>
              <a:tr h="1287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>
                          <a:solidFill>
                            <a:schemeClr val="accent6"/>
                          </a:solidFill>
                          <a:latin typeface="+mn-lt"/>
                        </a:rPr>
                        <a:t>EALLINFÁPMU</a:t>
                      </a: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1">
                          <a:solidFill>
                            <a:schemeClr val="accent6"/>
                          </a:solidFill>
                        </a:rPr>
                        <a:t>Ealáhusfálaldaga máŋggabealatvuođa lasiheapmi ja jahkodatdoaimmaid ovddideapmi</a:t>
                      </a:r>
                      <a:endParaRPr lang="fi-FI" sz="1400" b="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Investeremiid ovddideapmi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Ealáhusráhkadusa nannen ja riggudeapmi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Čeahpes bargiid oažžun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Vásttolaš jahkodatturisma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Luondduvuđot davviguovllu ealáhusat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Doaibmi bargiid- ja fitnodatbálvalusat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Olahahttivuohta</a:t>
                      </a:r>
                      <a:endParaRPr lang="fi-FI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51012"/>
                  </a:ext>
                </a:extLst>
              </a:tr>
              <a:tr h="991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kern="120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SÁPMELAŠVUOHTA</a:t>
                      </a:r>
                      <a:endParaRPr lang="fi-FI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i="1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Sámegielaid nannen ja </a:t>
                      </a:r>
                      <a:br>
                        <a:rPr lang="fi-FI" sz="1400" i="1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400" i="1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kultuvrra ovddideami doarjun</a:t>
                      </a:r>
                      <a:endParaRPr lang="fi-FI" sz="14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Sápmelašvuohta lea dehálaš anárlaš árggas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Sámegielaid oinnolašvuođa nannen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Sámegielat bargiid oažžuma buorideapmi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Sámegielat bálvalusaid nannen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Buorit veahkadatgaskavuođat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Buorre gulahallan sámedoibmiiguin</a:t>
                      </a: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33890"/>
                  </a:ext>
                </a:extLst>
              </a:tr>
              <a:tr h="1286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BUORRE EALLIN</a:t>
                      </a:r>
                      <a:endParaRPr kumimoji="0" lang="fi-F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i="1">
                          <a:solidFill>
                            <a:schemeClr val="accent6"/>
                          </a:solidFill>
                        </a:rPr>
                        <a:t>Buorre eallin – Sosiálalaččat suvdilis ovdáneapmi</a:t>
                      </a:r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Bálvalusat, mat doibmet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Mánát ja nuorat, guđet vedjet bures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Ahkeolbmuid buresveadjin ja eallinláhki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Ovttasbargu Lappi buresveadjinguovlluin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Fihtolaš olahahttivuohta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Giliid doarjun daid iežaset dárbbuid ja vuolggasajiid vuođul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Ovdaárvvoštallama ollašuhttin mearkkašahtti fitnuin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3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B4E412-9AF4-4F1F-BB32-BB9ACC8C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56" y="158261"/>
            <a:ext cx="9479483" cy="497211"/>
          </a:xfrm>
        </p:spPr>
        <p:txBody>
          <a:bodyPr>
            <a:normAutofit/>
          </a:bodyPr>
          <a:lstStyle/>
          <a:p>
            <a:r>
              <a:rPr lang="fi-FI" sz="2000" b="0" spc="-40">
                <a:solidFill>
                  <a:schemeClr val="accent6"/>
                </a:solidFill>
                <a:latin typeface="Avenir Next LT Pro"/>
                <a:ea typeface="Calibri" panose="020F0502020204030204" pitchFamily="34" charset="0"/>
                <a:cs typeface="+mj-cs"/>
              </a:rPr>
              <a:t>Strategiija čuovvun</a:t>
            </a:r>
            <a:endParaRPr lang="fi-FI" sz="2000" b="0" spc="-40" dirty="0">
              <a:solidFill>
                <a:schemeClr val="accent6"/>
              </a:solidFill>
              <a:latin typeface="Avenir Next LT Pro"/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452410"/>
              </p:ext>
            </p:extLst>
          </p:nvPr>
        </p:nvGraphicFramePr>
        <p:xfrm>
          <a:off x="100801" y="611330"/>
          <a:ext cx="12002122" cy="6320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7568">
                  <a:extLst>
                    <a:ext uri="{9D8B030D-6E8A-4147-A177-3AD203B41FA5}">
                      <a16:colId xmlns:a16="http://schemas.microsoft.com/office/drawing/2014/main" val="3893396914"/>
                    </a:ext>
                  </a:extLst>
                </a:gridCol>
                <a:gridCol w="3255468">
                  <a:extLst>
                    <a:ext uri="{9D8B030D-6E8A-4147-A177-3AD203B41FA5}">
                      <a16:colId xmlns:a16="http://schemas.microsoft.com/office/drawing/2014/main" val="1313524396"/>
                    </a:ext>
                  </a:extLst>
                </a:gridCol>
                <a:gridCol w="6069086">
                  <a:extLst>
                    <a:ext uri="{9D8B030D-6E8A-4147-A177-3AD203B41FA5}">
                      <a16:colId xmlns:a16="http://schemas.microsoft.com/office/drawing/2014/main" val="40497814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1600" b="0">
                          <a:solidFill>
                            <a:schemeClr val="bg1"/>
                          </a:solidFill>
                        </a:rPr>
                        <a:t>Strategiija deattuhus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bg1"/>
                          </a:solidFill>
                        </a:rPr>
                        <a:t>Doaimmalaš ulbmil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bg1"/>
                          </a:solidFill>
                        </a:rPr>
                        <a:t>Čuovvun (mihttárat)</a:t>
                      </a:r>
                      <a:endParaRPr lang="fi-FI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13210"/>
                  </a:ext>
                </a:extLst>
              </a:tr>
              <a:tr h="727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>
                          <a:solidFill>
                            <a:schemeClr val="accent6"/>
                          </a:solidFill>
                          <a:latin typeface="+mn-lt"/>
                        </a:rPr>
                        <a:t>LUONDU</a:t>
                      </a: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i="1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fi-FI" sz="1200" i="1">
                          <a:solidFill>
                            <a:schemeClr val="accent6"/>
                          </a:solidFill>
                        </a:rPr>
                        <a:t>Luonddu suvdilis geavahus</a:t>
                      </a:r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Ođđasitávkkástallandási ovdáneapmi (%)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Lávvabarggus leat váldojuvvon atnui relevánttat suvdilis ovdáneami mihttárat, Juo/Ii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Dálkkádatplána lea ráhkaduvvon, Juo/Ii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Gieldda ássiid jearahallamiid bohtosat (ássanloakta ja duhtavašvuohta bálvalusaide)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56898"/>
                  </a:ext>
                </a:extLst>
              </a:tr>
              <a:tr h="1050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>
                          <a:solidFill>
                            <a:schemeClr val="accent6"/>
                          </a:solidFill>
                          <a:latin typeface="+mn-lt"/>
                        </a:rPr>
                        <a:t>EALLINFÁPMU</a:t>
                      </a: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>
                          <a:solidFill>
                            <a:schemeClr val="accent6"/>
                          </a:solidFill>
                        </a:rPr>
                        <a:t>Ealáhusfálaldaga máŋggabealatvuođa lasiheapmi ja jahkodatdoaimmaid ovddideapmi</a:t>
                      </a:r>
                      <a:endParaRPr lang="fi-FI" sz="1200" b="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Gieldda ássiidmeari ovdáneapmi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Idjadankapasitehta mánnosaš geavahanmearri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Eallinfápmoprográmma vuođul ráhkaduvvon gieldakonseartna investerenprográmma, Juo/Ii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Suoma fitnodatdolliid gieldabaromehtera bohtosat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Luondduvuđot ealáhusaid ekosystemaplána, Juo/Ii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51012"/>
                  </a:ext>
                </a:extLst>
              </a:tr>
              <a:tr h="13733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SÁPMELAŠVUOHTA</a:t>
                      </a: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i="1" kern="120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1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Sámegielaid nannen ja kultuvrra ovddideami doarjun</a:t>
                      </a:r>
                      <a:endParaRPr lang="fi-FI" sz="12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Stáhtadoarjagiid ollašuvvan árrabajásgeassimis ja oahpahusas €/jahki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Sámegielat oahpahusa ja árrabajásgeassima ja maid sámegiela oahpahusa mearri (ollašuvvan diimmut ja mánnálohku)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Duhtavašvuohta sámegielat bálvalusaide (jearahallan)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Jorgalusaide, tulkomii, almmuhusaide ja diehtojuohkimii geavahuvvon € ja bargiresurssat/jahki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Giellapolitihkalaš prográmma (giellastrategiija) mihttáriid analyseren jahkásaččat, Juo/Ii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33890"/>
                  </a:ext>
                </a:extLst>
              </a:tr>
              <a:tr h="13806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BUORRE EALLIN</a:t>
                      </a: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i="1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>
                          <a:solidFill>
                            <a:schemeClr val="accent6"/>
                          </a:solidFill>
                        </a:rPr>
                        <a:t>Buorre eallin – Sosiálalaččat suvdilis ovdáneapmi</a:t>
                      </a:r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Buresveadjima ja dearvvašvuođa ovddideami gerddona (HYTE-gerddon) mihttáriid ovdáneapmi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Skuvladearvvašvuođajearahallama bohtosiid ovdáneapmi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 galli mánás ja nuoras lea áiggeádji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 galli mánás ja nuoras lea ustit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Ordnejuvvon skuvlejumiid mearri (giliid dorvvolašvuohta)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Ollašuvvan mearrádusaid ja daid váikkuhusaid ovdaárvvoštallamiid lohku </a:t>
                      </a:r>
                      <a:b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i-FI" sz="1200" kern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(EVA lohku)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7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99841"/>
            <a:ext cx="10668000" cy="1140857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i-FI"/>
              <a:t>Ovdogohcima ja váikkuheami TOP 8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31750">
            <a:solidFill>
              <a:schemeClr val="accent3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1. Visttiid ja doaibmasajiid huksema ovddideapmi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2. Energiijapolitihkka (fuolahussihkkarvuohta, ođđa energiijahámit, beaivvášfápmu, biofápmu)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3. Jahkodatturismma doaimmaid ja dorvvolašvuođa ovddideapmi, ”turistavearru”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4. Máŋggabáikkálašvuođa (monipaikkaisuus) ovddideapmi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5. Sámegielaid ja kultuvrra ruhtadeami ja doaimma nannen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6. Olahahttivuohta ja johtolatoktavuođat; bissovaš girdijohtolat, doaibmi goallosmátkkit, busseoktavuođaid buorideapmi gildii ja gieldda siste, seututie 955 ja valtatie 4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7. Sosiála- ja dearvvašvuođabálvalusaid oažžun guovllus</a:t>
            </a: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8. Bargo- ja ealáhusguovllu doaibmivuođa ja ekonomiija sihkkarastin</a:t>
            </a:r>
            <a:endParaRPr lang="fi-FI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</a:rPr>
              <a:t>Ovdogohcima ja váikkuheami TOP 8 oassefáttáid meroštallama ulbmilin lea ovddidit gildii strategalaččat dehálaš áššiid, konkretiseret gieldda áigumušaid, gártet heivvolaš áššiid maidda váikkuhit ja meroštallat doaimmaid, mat dahkkojit.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99841"/>
            <a:ext cx="10668000" cy="1140857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i-FI"/>
              <a:t>Váikkuheaddji diehtojuohkin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31750"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>
              <a:buClrTx/>
            </a:pPr>
            <a:r>
              <a:rPr lang="fi-FI" sz="2400">
                <a:solidFill>
                  <a:schemeClr val="accent6"/>
                </a:solidFill>
              </a:rPr>
              <a:t>Gieldda ássiid diehtojuohkin, bálvalusat ja mearrádusat</a:t>
            </a:r>
          </a:p>
          <a:p>
            <a:pPr marL="342900" indent="-342900">
              <a:buClrTx/>
            </a:pPr>
            <a:r>
              <a:rPr lang="fi-FI" sz="2400">
                <a:solidFill>
                  <a:schemeClr val="accent6"/>
                </a:solidFill>
              </a:rPr>
              <a:t>Strategalaš diehtojuohkin ja dieđiheapmi, ovdogohcin</a:t>
            </a:r>
          </a:p>
          <a:p>
            <a:pPr marL="342900" indent="-342900">
              <a:buClrTx/>
            </a:pPr>
            <a:r>
              <a:rPr lang="fi-FI" sz="2400">
                <a:solidFill>
                  <a:schemeClr val="accent6"/>
                </a:solidFill>
              </a:rPr>
              <a:t>Siskkáldas diehtojuohkin bargiide ja konseardnafitnodagaide</a:t>
            </a:r>
          </a:p>
          <a:p>
            <a:pPr marL="342900" indent="-342900">
              <a:buClrTx/>
            </a:pPr>
            <a:r>
              <a:rPr lang="fi-FI" sz="2400">
                <a:solidFill>
                  <a:schemeClr val="accent6"/>
                </a:solidFill>
              </a:rPr>
              <a:t>Čanusjoavkkuid diehtojuohkin (fitnodatdoallit, ruhtadeaddjit jna.)</a:t>
            </a:r>
          </a:p>
          <a:p>
            <a:pPr marL="342900" indent="-342900">
              <a:buClrTx/>
            </a:pPr>
            <a:r>
              <a:rPr lang="fi-FI" sz="2400">
                <a:solidFill>
                  <a:schemeClr val="accent6"/>
                </a:solidFill>
              </a:rPr>
              <a:t>Gieldamárkanastin</a:t>
            </a:r>
            <a:endParaRPr lang="fi-FI" sz="2400" dirty="0">
              <a:solidFill>
                <a:schemeClr val="accent6"/>
              </a:solidFill>
            </a:endParaRPr>
          </a:p>
          <a:p>
            <a:endParaRPr lang="fi-FI" dirty="0">
              <a:solidFill>
                <a:schemeClr val="accent6"/>
              </a:solidFill>
            </a:endParaRPr>
          </a:p>
          <a:p>
            <a:endParaRPr lang="fi-FI" dirty="0">
              <a:solidFill>
                <a:schemeClr val="accent6"/>
              </a:solidFill>
            </a:endParaRPr>
          </a:p>
          <a:p>
            <a:r>
              <a:rPr lang="fi-FI">
                <a:solidFill>
                  <a:schemeClr val="accent6"/>
                </a:solidFill>
              </a:rPr>
              <a:t>Diehtojuohkima ulbmilin lea muitalit Anára gieldda áššiin rahpasit ja positiivvalaččat ja maid fuolahit ovddideaddji ja čuolmmaid čoavdimii siktejeaddji vuorrováikkuhusa gieldalaččaiguin ja sierra čanusjoavkkuiguin.</a:t>
            </a:r>
          </a:p>
          <a:p>
            <a:endParaRPr lang="fi-FI">
              <a:solidFill>
                <a:schemeClr val="accent6"/>
              </a:solidFill>
            </a:endParaRPr>
          </a:p>
          <a:p>
            <a:r>
              <a:rPr lang="fi-FI">
                <a:solidFill>
                  <a:schemeClr val="accent6"/>
                </a:solidFill>
              </a:rPr>
              <a:t>Gieldamárkanastimis lea dehálaš ovdanbuktit Anára gieldda ain čielgasabbot ja konkretiseret Anára sajádahkii gullevaš ovdduid.</a:t>
            </a:r>
          </a:p>
          <a:p>
            <a:r>
              <a:rPr lang="fi-FI">
                <a:solidFill>
                  <a:schemeClr val="accent6"/>
                </a:solidFill>
              </a:rPr>
              <a:t>Váikkuheaddji diehtojuohkima sierra oassefáttáin ráhkaduvvo beaividuvvon diehtojuohkinplána, man ollašuhttima čuovvut systemáhtalaččat.</a:t>
            </a:r>
          </a:p>
          <a:p>
            <a:pPr marL="0" indent="0">
              <a:buNone/>
            </a:pPr>
            <a:endParaRPr lang="fi-FI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Tumman pohjan tausta">
  <a:themeElements>
    <a:clrScheme name="Inari perus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FFFF"/>
      </a:accent1>
      <a:accent2>
        <a:srgbClr val="0D7075"/>
      </a:accent2>
      <a:accent3>
        <a:srgbClr val="BCAF82"/>
      </a:accent3>
      <a:accent4>
        <a:srgbClr val="472B00"/>
      </a:accent4>
      <a:accent5>
        <a:srgbClr val="214418"/>
      </a:accent5>
      <a:accent6>
        <a:srgbClr val="083213"/>
      </a:accent6>
      <a:hlink>
        <a:srgbClr val="464646"/>
      </a:hlink>
      <a:folHlink>
        <a:srgbClr val="464646"/>
      </a:folHlink>
    </a:clrScheme>
    <a:fontScheme name="Inari fonts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10000"/>
          </a:schemeClr>
        </a:solidFill>
        <a:ln w="44450" cap="sq">
          <a:solidFill>
            <a:schemeClr val="bg1"/>
          </a:solidFill>
          <a:miter lim="800000"/>
        </a:ln>
      </a:spPr>
      <a:bodyPr wrap="square" lIns="360000" tIns="108000" bIns="108000" rtlCol="0" anchor="ctr" anchorCtr="0">
        <a:spAutoFit/>
      </a:bodyPr>
      <a:lstStyle>
        <a:defPPr algn="l">
          <a:defRPr sz="2400"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n peruspohja.pptx" id="{9261E8B8-76ED-4693-AF62-58D2B3A46C64}" vid="{010992F4-0D70-4700-8887-128AD5D37FDB}"/>
    </a:ext>
  </a:extLst>
</a:theme>
</file>

<file path=ppt/theme/theme2.xml><?xml version="1.0" encoding="utf-8"?>
<a:theme xmlns:a="http://schemas.openxmlformats.org/drawingml/2006/main" name="FCG Theme">
  <a:themeElements>
    <a:clrScheme name="FCG">
      <a:dk1>
        <a:sysClr val="windowText" lastClr="000000"/>
      </a:dk1>
      <a:lt1>
        <a:sysClr val="window" lastClr="FFFFFF"/>
      </a:lt1>
      <a:dk2>
        <a:srgbClr val="0F5064"/>
      </a:dk2>
      <a:lt2>
        <a:srgbClr val="133F6E"/>
      </a:lt2>
      <a:accent1>
        <a:srgbClr val="0F5064"/>
      </a:accent1>
      <a:accent2>
        <a:srgbClr val="4F8791"/>
      </a:accent2>
      <a:accent3>
        <a:srgbClr val="8CBEBE"/>
      </a:accent3>
      <a:accent4>
        <a:srgbClr val="EFCCB8"/>
      </a:accent4>
      <a:accent5>
        <a:srgbClr val="ED9469"/>
      </a:accent5>
      <a:accent6>
        <a:srgbClr val="EB5C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litarjous_JoTa.pptx" id="{964DC866-A4E6-4489-A610-86805226637E}" vid="{81266A01-2337-4BDB-A425-C92B2026222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22a1aac1-db58-4a0d-bb69-7accc13b15b9" xsi:nil="true"/>
    <MigrationWizIdVersion xmlns="22a1aac1-db58-4a0d-bb69-7accc13b15b9" xsi:nil="true"/>
    <MigrationWizId xmlns="22a1aac1-db58-4a0d-bb69-7accc13b15b9" xsi:nil="true"/>
    <_activity xmlns="22a1aac1-db58-4a0d-bb69-7accc13b15b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2FA5BB732F6144E86BBADCD7438C686" ma:contentTypeVersion="17" ma:contentTypeDescription="Luo uusi asiakirja." ma:contentTypeScope="" ma:versionID="4c94efd466bfc2a7fe324deaccfb7bbf">
  <xsd:schema xmlns:xsd="http://www.w3.org/2001/XMLSchema" xmlns:xs="http://www.w3.org/2001/XMLSchema" xmlns:p="http://schemas.microsoft.com/office/2006/metadata/properties" xmlns:ns3="22a1aac1-db58-4a0d-bb69-7accc13b15b9" xmlns:ns4="74f804b3-4a93-46bd-aff5-2a7171d6db26" targetNamespace="http://schemas.microsoft.com/office/2006/metadata/properties" ma:root="true" ma:fieldsID="24fc23369b94b9c2c3bd0da54c21e2ff" ns3:_="" ns4:_="">
    <xsd:import namespace="22a1aac1-db58-4a0d-bb69-7accc13b15b9"/>
    <xsd:import namespace="74f804b3-4a93-46bd-aff5-2a7171d6db2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1aac1-db58-4a0d-bb69-7accc13b15b9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804b3-4a93-46bd-aff5-2a7171d6db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9D586B-01E7-42C4-AB5A-E4B59DC1E188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4f804b3-4a93-46bd-aff5-2a7171d6db26"/>
    <ds:schemaRef ds:uri="http://purl.org/dc/elements/1.1/"/>
    <ds:schemaRef ds:uri="http://schemas.microsoft.com/office/infopath/2007/PartnerControls"/>
    <ds:schemaRef ds:uri="http://www.w3.org/XML/1998/namespace"/>
    <ds:schemaRef ds:uri="22a1aac1-db58-4a0d-bb69-7accc13b15b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41EA37-14BE-4161-AACE-685566193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a1aac1-db58-4a0d-bb69-7accc13b15b9"/>
    <ds:schemaRef ds:uri="74f804b3-4a93-46bd-aff5-2a7171d6db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289366-D3D5-4D29-8FD0-B62705505E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2112</Words>
  <Application>Microsoft Office PowerPoint</Application>
  <PresentationFormat>Laajakuva</PresentationFormat>
  <Paragraphs>362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7" baseType="lpstr">
      <vt:lpstr>Aptos</vt:lpstr>
      <vt:lpstr>Arial</vt:lpstr>
      <vt:lpstr>Avenir Next LT Pro</vt:lpstr>
      <vt:lpstr>Avenir Next LT Pro (Otsikot)</vt:lpstr>
      <vt:lpstr>Calibri</vt:lpstr>
      <vt:lpstr>Calibri Light</vt:lpstr>
      <vt:lpstr>Lucida Sans Typewriter</vt:lpstr>
      <vt:lpstr>OP Chevin Pro Light</vt:lpstr>
      <vt:lpstr>Segoe UI</vt:lpstr>
      <vt:lpstr>Times New Roman</vt:lpstr>
      <vt:lpstr>1_Tumman pohjan tausta</vt:lpstr>
      <vt:lpstr>FCG Theme</vt:lpstr>
      <vt:lpstr>Anára gielda – strategiija 2030</vt:lpstr>
      <vt:lpstr>PowerPoint-esitys</vt:lpstr>
      <vt:lpstr>PowerPoint-esitys</vt:lpstr>
      <vt:lpstr>Min árvvut </vt:lpstr>
      <vt:lpstr>PowerPoint-esitys</vt:lpstr>
      <vt:lpstr>Strategiija deattuhusat</vt:lpstr>
      <vt:lpstr>Strategiija čuovvun</vt:lpstr>
      <vt:lpstr>Ovdogohcima ja váikkuheami TOP 8 </vt:lpstr>
      <vt:lpstr>Váikkuheaddji diehtojuohkin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Inarin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Palolahti Mari Inari</dc:creator>
  <cp:lastModifiedBy>Kalla Anne-Marie Inari</cp:lastModifiedBy>
  <cp:revision>210</cp:revision>
  <cp:lastPrinted>2024-01-29T10:15:32Z</cp:lastPrinted>
  <dcterms:created xsi:type="dcterms:W3CDTF">2024-01-11T06:16:15Z</dcterms:created>
  <dcterms:modified xsi:type="dcterms:W3CDTF">2024-05-20T11:49:36Z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0x010100D2FA5BB732F6144E86BBADCD7438C686</vt:lpwstr>
  </property>
</Properties>
</file>