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5" r:id="rId5"/>
  </p:sldMasterIdLst>
  <p:notesMasterIdLst>
    <p:notesMasterId r:id="rId21"/>
  </p:notesMasterIdLst>
  <p:sldIdLst>
    <p:sldId id="2134960724" r:id="rId6"/>
    <p:sldId id="781" r:id="rId7"/>
    <p:sldId id="773" r:id="rId8"/>
    <p:sldId id="2134960731" r:id="rId9"/>
    <p:sldId id="2134960737" r:id="rId10"/>
    <p:sldId id="2134960719" r:id="rId11"/>
    <p:sldId id="2134960722" r:id="rId12"/>
    <p:sldId id="2134960729" r:id="rId13"/>
    <p:sldId id="2134960733" r:id="rId14"/>
    <p:sldId id="2134960735" r:id="rId15"/>
    <p:sldId id="2134960715" r:id="rId16"/>
    <p:sldId id="2134960734" r:id="rId17"/>
    <p:sldId id="2134960721" r:id="rId18"/>
    <p:sldId id="2134960714" r:id="rId19"/>
    <p:sldId id="2134960727" r:id="rId20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E5"/>
    <a:srgbClr val="000000"/>
    <a:srgbClr val="BCA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442" autoAdjust="0"/>
    <p:restoredTop sz="93279" autoAdjust="0"/>
  </p:normalViewPr>
  <p:slideViewPr>
    <p:cSldViewPr snapToGrid="0">
      <p:cViewPr>
        <p:scale>
          <a:sx n="130" d="100"/>
          <a:sy n="130" d="100"/>
        </p:scale>
        <p:origin x="600" y="-10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F938B-6125-41BB-A8B0-BE0A03732BB4}" type="datetimeFigureOut">
              <a:rPr lang="fi-FI" smtClean="0"/>
              <a:t>20.5.2024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20D6B-C3D8-4427-9101-1F072C86C0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618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20D6B-C3D8-4427-9101-1F072C86C087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4937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037821"/>
      </p:ext>
    </p:extLst>
  </p:cSld>
  <p:clrMapOvr>
    <a:masterClrMapping/>
  </p:clrMapOvr>
  <p:transition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tsikko ja leipäteksti vaalea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621439"/>
            <a:ext cx="10668000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1193770" algn="l"/>
              </a:tabLst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62000" y="1494348"/>
            <a:ext cx="10668000" cy="465836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33" baseline="0">
                <a:solidFill>
                  <a:schemeClr val="tx2"/>
                </a:solidFill>
              </a:defRPr>
            </a:lvl1pPr>
            <a:lvl2pPr marL="359824" indent="0">
              <a:buNone/>
              <a:defRPr sz="2133">
                <a:solidFill>
                  <a:schemeClr val="tx2"/>
                </a:solidFill>
              </a:defRPr>
            </a:lvl2pPr>
            <a:lvl3pPr marL="719649" indent="0">
              <a:buNone/>
              <a:defRPr sz="2133">
                <a:solidFill>
                  <a:schemeClr val="tx2"/>
                </a:solidFill>
              </a:defRPr>
            </a:lvl3pPr>
            <a:lvl4pPr marL="1075240" indent="0">
              <a:buNone/>
              <a:defRPr sz="2133">
                <a:solidFill>
                  <a:schemeClr val="tx2"/>
                </a:solidFill>
              </a:defRPr>
            </a:lvl4pPr>
            <a:lvl5pPr marL="1439297" indent="0">
              <a:buNone/>
              <a:defRPr sz="2133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leipätekstiä tähän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8DF4256-8258-4873-8A78-C44EBE904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3968" y="6277971"/>
            <a:ext cx="917045" cy="4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04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vupohja ilman grafiikk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5359" y="260648"/>
            <a:ext cx="11595935" cy="1143000"/>
          </a:xfrm>
        </p:spPr>
        <p:txBody>
          <a:bodyPr>
            <a:normAutofit/>
          </a:bodyPr>
          <a:lstStyle>
            <a:lvl1pPr algn="l">
              <a:defRPr sz="3467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5360" y="1451400"/>
            <a:ext cx="11617291" cy="514595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9126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27310B-4A83-A8AA-86A6-0EFDCBBF91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57459" cy="6858000"/>
          </a:xfrm>
          <a:prstGeom prst="rect">
            <a:avLst/>
          </a:prstGeo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70254582"/>
      </p:ext>
    </p:extLst>
  </p:cSld>
  <p:clrMapOvr>
    <a:masterClrMapping/>
  </p:clrMapOvr>
  <p:transition>
    <p:push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063CDAC-576A-49D0-2906-7F881832F0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3183" y="0"/>
            <a:ext cx="5998818" cy="6858001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41301426"/>
      </p:ext>
    </p:extLst>
  </p:cSld>
  <p:clrMapOvr>
    <a:masterClrMapping/>
  </p:clrMapOvr>
  <p:transition>
    <p:push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3524" y="3263235"/>
            <a:ext cx="9207500" cy="1951667"/>
          </a:xfrm>
        </p:spPr>
        <p:txBody>
          <a:bodyPr anchor="ctr" anchorCtr="0"/>
          <a:lstStyle>
            <a:lvl1pPr algn="r">
              <a:lnSpc>
                <a:spcPct val="78000"/>
              </a:lnSpc>
              <a:defRPr sz="8000">
                <a:solidFill>
                  <a:srgbClr val="EFCC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7919" y="5396295"/>
            <a:ext cx="9144000" cy="298174"/>
          </a:xfrm>
        </p:spPr>
        <p:txBody>
          <a:bodyPr>
            <a:normAutofit/>
          </a:bodyPr>
          <a:lstStyle>
            <a:lvl1pPr marL="0" indent="0" algn="r">
              <a:buNone/>
              <a:defRPr sz="1600" spc="3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6A160F-10A4-CB44-A364-E5452F1D0A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4238" y="2721048"/>
            <a:ext cx="9207500" cy="386588"/>
          </a:xfrm>
        </p:spPr>
        <p:txBody>
          <a:bodyPr>
            <a:normAutofit/>
          </a:bodyPr>
          <a:lstStyle>
            <a:lvl1pPr marL="0" indent="0" algn="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EDC5CA-3959-BE43-BB24-E13A19E2BC01}"/>
              </a:ext>
            </a:extLst>
          </p:cNvPr>
          <p:cNvGrpSpPr/>
          <p:nvPr userDrawn="1"/>
        </p:nvGrpSpPr>
        <p:grpSpPr>
          <a:xfrm>
            <a:off x="828153" y="824194"/>
            <a:ext cx="2045199" cy="627793"/>
            <a:chOff x="5865996" y="257492"/>
            <a:chExt cx="5676003" cy="174230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C15140-040D-F241-992D-3D24DDC3F730}"/>
                </a:ext>
              </a:extLst>
            </p:cNvPr>
            <p:cNvSpPr/>
            <p:nvPr/>
          </p:nvSpPr>
          <p:spPr>
            <a:xfrm>
              <a:off x="10986770" y="1409781"/>
              <a:ext cx="555229" cy="552313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02A8398-D333-3344-AB9E-995A24DB8DF6}"/>
                </a:ext>
              </a:extLst>
            </p:cNvPr>
            <p:cNvSpPr/>
            <p:nvPr/>
          </p:nvSpPr>
          <p:spPr>
            <a:xfrm>
              <a:off x="5865996" y="287376"/>
              <a:ext cx="1064651" cy="1682380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D380EAB-5368-1F45-B531-8BF5A1EF293F}"/>
                </a:ext>
              </a:extLst>
            </p:cNvPr>
            <p:cNvSpPr/>
            <p:nvPr/>
          </p:nvSpPr>
          <p:spPr>
            <a:xfrm>
              <a:off x="7163996" y="257492"/>
              <a:ext cx="1528216" cy="1742097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0B94BD4-5603-3541-90D3-C7D9DC351BD8}"/>
                </a:ext>
              </a:extLst>
            </p:cNvPr>
            <p:cNvSpPr/>
            <p:nvPr/>
          </p:nvSpPr>
          <p:spPr>
            <a:xfrm>
              <a:off x="8899833" y="257595"/>
              <a:ext cx="1578490" cy="1742199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219015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2">
    <p:bg>
      <p:bgPr>
        <a:solidFill>
          <a:srgbClr val="174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3524" y="3263235"/>
            <a:ext cx="9207500" cy="1951667"/>
          </a:xfrm>
        </p:spPr>
        <p:txBody>
          <a:bodyPr anchor="ctr" anchorCtr="0"/>
          <a:lstStyle>
            <a:lvl1pPr algn="r">
              <a:lnSpc>
                <a:spcPct val="78000"/>
              </a:lnSpc>
              <a:defRPr sz="8000">
                <a:solidFill>
                  <a:srgbClr val="EFCC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7919" y="5396295"/>
            <a:ext cx="9144000" cy="298174"/>
          </a:xfrm>
        </p:spPr>
        <p:txBody>
          <a:bodyPr>
            <a:normAutofit/>
          </a:bodyPr>
          <a:lstStyle>
            <a:lvl1pPr marL="0" indent="0" algn="r">
              <a:buNone/>
              <a:defRPr sz="1600" spc="3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6A160F-10A4-CB44-A364-E5452F1D0A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4238" y="2721048"/>
            <a:ext cx="9207500" cy="386588"/>
          </a:xfrm>
        </p:spPr>
        <p:txBody>
          <a:bodyPr>
            <a:normAutofit/>
          </a:bodyPr>
          <a:lstStyle>
            <a:lvl1pPr marL="0" indent="0" algn="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EDC5CA-3959-BE43-BB24-E13A19E2BC01}"/>
              </a:ext>
            </a:extLst>
          </p:cNvPr>
          <p:cNvGrpSpPr/>
          <p:nvPr userDrawn="1"/>
        </p:nvGrpSpPr>
        <p:grpSpPr>
          <a:xfrm>
            <a:off x="828153" y="824194"/>
            <a:ext cx="2045199" cy="627793"/>
            <a:chOff x="5865996" y="257492"/>
            <a:chExt cx="5676003" cy="174230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C15140-040D-F241-992D-3D24DDC3F730}"/>
                </a:ext>
              </a:extLst>
            </p:cNvPr>
            <p:cNvSpPr/>
            <p:nvPr/>
          </p:nvSpPr>
          <p:spPr>
            <a:xfrm>
              <a:off x="10986770" y="1409781"/>
              <a:ext cx="555229" cy="552313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02A8398-D333-3344-AB9E-995A24DB8DF6}"/>
                </a:ext>
              </a:extLst>
            </p:cNvPr>
            <p:cNvSpPr/>
            <p:nvPr/>
          </p:nvSpPr>
          <p:spPr>
            <a:xfrm>
              <a:off x="5865996" y="287376"/>
              <a:ext cx="1064651" cy="1682380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D380EAB-5368-1F45-B531-8BF5A1EF293F}"/>
                </a:ext>
              </a:extLst>
            </p:cNvPr>
            <p:cNvSpPr/>
            <p:nvPr/>
          </p:nvSpPr>
          <p:spPr>
            <a:xfrm>
              <a:off x="7163996" y="257492"/>
              <a:ext cx="1528216" cy="1742097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0B94BD4-5603-3541-90D3-C7D9DC351BD8}"/>
                </a:ext>
              </a:extLst>
            </p:cNvPr>
            <p:cNvSpPr/>
            <p:nvPr/>
          </p:nvSpPr>
          <p:spPr>
            <a:xfrm>
              <a:off x="8899833" y="257595"/>
              <a:ext cx="1578490" cy="1742199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69951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82" y="956794"/>
            <a:ext cx="44852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703" y="1648496"/>
            <a:ext cx="6340355" cy="4481848"/>
          </a:xfrm>
        </p:spPr>
        <p:txBody>
          <a:bodyPr/>
          <a:lstStyle>
            <a:lvl1pPr marL="676275" indent="-676275">
              <a:spcBef>
                <a:spcPts val="2400"/>
              </a:spcBef>
              <a:buSzPct val="225000"/>
              <a:buFont typeface="+mj-lt"/>
              <a:buAutoNum type="arabicPeriod"/>
              <a:tabLst/>
              <a:defRPr>
                <a:solidFill>
                  <a:srgbClr val="0F506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47EB6A47-C565-8946-80C2-FEE3F9148E34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5E14AF92-89D2-BA4F-B82C-692EF55389E4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0065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11887"/>
            <a:ext cx="9144000" cy="1942992"/>
          </a:xfrm>
        </p:spPr>
        <p:txBody>
          <a:bodyPr anchor="ctr" anchorCtr="0"/>
          <a:lstStyle>
            <a:lvl1pPr algn="ctr">
              <a:lnSpc>
                <a:spcPct val="78000"/>
              </a:lnSpc>
              <a:defRPr sz="8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68214"/>
            <a:ext cx="9144000" cy="120375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2FB2720-23D4-754D-857E-9CF0E7C299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6690" y="1645301"/>
            <a:ext cx="2007446" cy="616240"/>
          </a:xfrm>
          <a:prstGeom prst="rect">
            <a:avLst/>
          </a:prstGeom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FC0DEF7C-1B72-F44A-8B55-06E7C2AD51C3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9DC11762-66E8-2149-A2C6-DA2666323DE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1303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2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11887"/>
            <a:ext cx="9144000" cy="1942992"/>
          </a:xfrm>
        </p:spPr>
        <p:txBody>
          <a:bodyPr anchor="ctr" anchorCtr="0"/>
          <a:lstStyle>
            <a:lvl1pPr algn="ctr">
              <a:lnSpc>
                <a:spcPct val="78000"/>
              </a:lnSpc>
              <a:defRPr sz="8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68214"/>
            <a:ext cx="9144000" cy="120375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2FB2720-23D4-754D-857E-9CF0E7C299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6690" y="1645301"/>
            <a:ext cx="2007446" cy="616240"/>
          </a:xfrm>
          <a:prstGeom prst="rect">
            <a:avLst/>
          </a:prstGeom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FC0DEF7C-1B72-F44A-8B55-06E7C2AD51C3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9DC11762-66E8-2149-A2C6-DA2666323DE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24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3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7163"/>
            <a:ext cx="9144000" cy="2364550"/>
          </a:xfrm>
        </p:spPr>
        <p:txBody>
          <a:bodyPr anchor="b"/>
          <a:lstStyle>
            <a:lvl1pPr algn="ctr">
              <a:lnSpc>
                <a:spcPct val="78000"/>
              </a:lnSpc>
              <a:defRPr sz="8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0002"/>
            <a:ext cx="9144000" cy="114640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FC0DEF7C-1B72-F44A-8B55-06E7C2AD51C3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9DC11762-66E8-2149-A2C6-DA2666323DE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895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inen logo, header, otsikko ja leipä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ECB9ABB3-3B87-4655-ADF6-8661A21A0D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302"/>
            <a:ext cx="12192000" cy="2509284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i-FI" dirty="0"/>
          </a:p>
          <a:p>
            <a:r>
              <a:rPr lang="fi-FI" dirty="0"/>
              <a:t>Lisää </a:t>
            </a:r>
            <a:r>
              <a:rPr lang="fi-FI" dirty="0" err="1"/>
              <a:t>header</a:t>
            </a:r>
            <a:r>
              <a:rPr lang="fi-FI" dirty="0"/>
              <a:t> –kuva klikkaamalla kuvaa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2109998"/>
            <a:ext cx="10668000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1193770" algn="l"/>
              </a:tabLst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62000" y="2850068"/>
            <a:ext cx="10668000" cy="3302640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33" baseline="0">
                <a:solidFill>
                  <a:schemeClr val="bg1"/>
                </a:solidFill>
              </a:defRPr>
            </a:lvl1pPr>
            <a:lvl2pPr marL="359824" indent="0">
              <a:buNone/>
              <a:defRPr sz="2133">
                <a:solidFill>
                  <a:schemeClr val="tx2"/>
                </a:solidFill>
              </a:defRPr>
            </a:lvl2pPr>
            <a:lvl3pPr marL="719649" indent="0">
              <a:buNone/>
              <a:defRPr sz="2133">
                <a:solidFill>
                  <a:schemeClr val="tx2"/>
                </a:solidFill>
              </a:defRPr>
            </a:lvl3pPr>
            <a:lvl4pPr marL="1075240" indent="0">
              <a:buNone/>
              <a:defRPr sz="2133">
                <a:solidFill>
                  <a:schemeClr val="tx2"/>
                </a:solidFill>
              </a:defRPr>
            </a:lvl4pPr>
            <a:lvl5pPr marL="1439297" indent="0">
              <a:buNone/>
              <a:defRPr sz="2133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leipätekstiä tähän</a:t>
            </a:r>
          </a:p>
        </p:txBody>
      </p:sp>
    </p:spTree>
    <p:extLst>
      <p:ext uri="{BB962C8B-B14F-4D97-AF65-F5344CB8AC3E}">
        <p14:creationId xmlns:p14="http://schemas.microsoft.com/office/powerpoint/2010/main" val="2112545874"/>
      </p:ext>
    </p:extLst>
  </p:cSld>
  <p:clrMapOvr>
    <a:masterClrMapping/>
  </p:clrMapOvr>
  <p:transition>
    <p:push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AFF625DF-434B-1A4D-BB7F-0333385833D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F3FB4F1C-F423-1E43-A5BF-27DBEE3057E5}"/>
              </a:ext>
            </a:extLst>
          </p:cNvPr>
          <p:cNvSpPr/>
          <p:nvPr userDrawn="1"/>
        </p:nvSpPr>
        <p:spPr>
          <a:xfrm>
            <a:off x="0" y="620063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6682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AFF625DF-434B-1A4D-BB7F-0333385833D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F3FB4F1C-F423-1E43-A5BF-27DBEE3057E5}"/>
              </a:ext>
            </a:extLst>
          </p:cNvPr>
          <p:cNvSpPr/>
          <p:nvPr userDrawn="1"/>
        </p:nvSpPr>
        <p:spPr>
          <a:xfrm>
            <a:off x="0" y="620063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1417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84000"/>
            <a:ext cx="4952990" cy="36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A4D68-A4BF-4C12-90AE-956CA7D5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2484000"/>
            <a:ext cx="4953000" cy="36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13169331-AFCA-A242-8780-F07B492F14B7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A60FE2CF-E733-0C42-B4D9-6DCACE68B24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ADDADD67-A695-C745-A835-9DE7F8039AB9}"/>
              </a:ext>
            </a:extLst>
          </p:cNvPr>
          <p:cNvSpPr/>
          <p:nvPr userDrawn="1"/>
        </p:nvSpPr>
        <p:spPr>
          <a:xfrm>
            <a:off x="6096599" y="2590800"/>
            <a:ext cx="0" cy="29464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31B15BD5-95F6-14E4-F004-BCCDA04EE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79176484-5576-4D51-9926-121061169BBC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4454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48127"/>
            <a:ext cx="4952990" cy="3535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A4D68-A4BF-4C12-90AE-956CA7D5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2596487"/>
            <a:ext cx="4953000" cy="2926069"/>
          </a:xfrm>
          <a:solidFill>
            <a:schemeClr val="accent4"/>
          </a:solidFill>
        </p:spPr>
        <p:txBody>
          <a:bodyPr lIns="288000" tIns="216000" rIns="108000"/>
          <a:lstStyle>
            <a:lvl1pPr>
              <a:defRPr b="1">
                <a:solidFill>
                  <a:schemeClr val="accent1"/>
                </a:solidFill>
              </a:defRPr>
            </a:lvl1pPr>
            <a:lvl2pPr marL="180000" indent="-169863">
              <a:lnSpc>
                <a:spcPct val="120000"/>
              </a:lnSpc>
              <a:spcBef>
                <a:spcPts val="1600"/>
              </a:spcBef>
              <a:tabLst/>
              <a:defRPr sz="1400">
                <a:solidFill>
                  <a:schemeClr val="accent1"/>
                </a:solidFill>
                <a:latin typeface="+mn-lt"/>
              </a:defRPr>
            </a:lvl2pPr>
            <a:lvl3pPr marL="180975" indent="-169863">
              <a:lnSpc>
                <a:spcPct val="120000"/>
              </a:lnSpc>
              <a:tabLst/>
              <a:defRPr sz="1400">
                <a:solidFill>
                  <a:schemeClr val="accent1"/>
                </a:solidFill>
                <a:latin typeface="+mn-lt"/>
              </a:defRPr>
            </a:lvl3pPr>
            <a:lvl4pPr marL="180975" indent="-169863">
              <a:lnSpc>
                <a:spcPct val="120000"/>
              </a:lnSpc>
              <a:tabLst/>
              <a:defRPr sz="1400">
                <a:solidFill>
                  <a:schemeClr val="accent1"/>
                </a:solidFill>
                <a:latin typeface="+mn-lt"/>
              </a:defRPr>
            </a:lvl4pPr>
            <a:lvl5pPr marL="180975" indent="-169863">
              <a:lnSpc>
                <a:spcPct val="120000"/>
              </a:lnSpc>
              <a:tabLst/>
              <a:defRPr sz="14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DED299BF-2AE8-9B45-A711-D56D9D92526C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ACF1B8BE-6089-F640-B703-A32075175C97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84C21AAC-1BC6-B16C-FF5C-6AA8161BA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520139E4-D835-75C4-E640-FD5A1B839EED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1552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A7C7F-7E2C-4822-8A75-567729D48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163652"/>
            <a:ext cx="4939220" cy="549497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B4CAD-8CFD-4EB7-9281-ABCA8FBC4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20473"/>
            <a:ext cx="4939220" cy="3369189"/>
          </a:xfrm>
        </p:spPr>
        <p:txBody>
          <a:bodyPr/>
          <a:lstStyle>
            <a:lvl1pPr marL="228600" indent="-228600">
              <a:buFont typeface="+mj-lt"/>
              <a:buAutoNum type="arabicPeriod"/>
              <a:tabLst/>
              <a:defRPr/>
            </a:lvl1pPr>
            <a:lvl2pPr marL="893763" indent="-266700">
              <a:buFont typeface="+mj-lt"/>
              <a:buAutoNum type="arabicPeriod"/>
              <a:tabLst/>
              <a:defRPr/>
            </a:lvl2pPr>
            <a:lvl3pPr marL="1160463" indent="-246063">
              <a:buFont typeface="+mj-lt"/>
              <a:buAutoNum type="arabicPeriod"/>
              <a:tabLst/>
              <a:defRPr/>
            </a:lvl3pPr>
            <a:lvl4pPr marL="1608138" indent="-236538">
              <a:buFont typeface="+mj-lt"/>
              <a:buAutoNum type="arabicPeriod"/>
              <a:tabLst/>
              <a:defRPr/>
            </a:lvl4pPr>
            <a:lvl5pPr marL="2092325" indent="-263525">
              <a:buFont typeface="+mj-lt"/>
              <a:buAutoNum type="arabicPeriod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88316E-6002-4364-8488-FF66208EB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2992" y="2163652"/>
            <a:ext cx="4942395" cy="549497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2A4D8-343A-40BA-86CD-D2A942E2B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2992" y="2820473"/>
            <a:ext cx="4942395" cy="3369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BCC5004-A6A4-4500-AFF0-CDD18A87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5CE7664-4B3E-4F1F-B79B-1383A08E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8D4CFF-3433-47C5-9FF9-C5F00BFF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68A46543-9264-4946-8CC7-C6E659917A86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CD18C644-2960-C044-9DC8-A3B3AA6FE717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C27D6E6-1CCD-0DFB-CAB7-AEF8D86F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369494B0-15CF-2E83-E090-5A066F78073F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71460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koht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CC7CE01C-7CDE-D443-B073-3055097A84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996EBF27-874E-AF41-886A-CE06BB7318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21152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65">
            <a:extLst>
              <a:ext uri="{FF2B5EF4-FFF2-40B4-BE49-F238E27FC236}">
                <a16:creationId xmlns:a16="http://schemas.microsoft.com/office/drawing/2014/main" id="{100DEEEC-44E2-D144-B19C-AEA5FCA70A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00000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65">
            <a:extLst>
              <a:ext uri="{FF2B5EF4-FFF2-40B4-BE49-F238E27FC236}">
                <a16:creationId xmlns:a16="http://schemas.microsoft.com/office/drawing/2014/main" id="{297C7C02-A46F-C945-8AB3-DDB7C6E050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87056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65">
            <a:extLst>
              <a:ext uri="{FF2B5EF4-FFF2-40B4-BE49-F238E27FC236}">
                <a16:creationId xmlns:a16="http://schemas.microsoft.com/office/drawing/2014/main" id="{9751C841-E7B9-834A-A248-71DD9ED661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970008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B93D496-A494-A20F-A39A-3F20AECACE3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2683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3B85AF07-C004-6A57-4C02-9EA7EBF321D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121200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4B84C66-8554-C2F3-0E9F-9B8B49427D9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00000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2" name="Picture Placeholder 7">
            <a:extLst>
              <a:ext uri="{FF2B5EF4-FFF2-40B4-BE49-F238E27FC236}">
                <a16:creationId xmlns:a16="http://schemas.microsoft.com/office/drawing/2014/main" id="{F1EC64B8-3D1E-CA8D-E64C-7629D88452E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686000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3" name="Picture Placeholder 7">
            <a:extLst>
              <a:ext uri="{FF2B5EF4-FFF2-40B4-BE49-F238E27FC236}">
                <a16:creationId xmlns:a16="http://schemas.microsoft.com/office/drawing/2014/main" id="{1E42E2C6-EC6B-C0D2-CF33-B1A174C0BA3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968400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4" name="Otsikko 73">
            <a:extLst>
              <a:ext uri="{FF2B5EF4-FFF2-40B4-BE49-F238E27FC236}">
                <a16:creationId xmlns:a16="http://schemas.microsoft.com/office/drawing/2014/main" id="{3FB7BCD7-795C-4715-89E0-3583488B7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845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C415E512-0DAA-1E16-CAD1-C65177FA78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3069981"/>
            <a:ext cx="4938713" cy="29608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A7C7F-7E2C-4822-8A75-567729D48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412645"/>
            <a:ext cx="4939220" cy="48297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2A4D8-343A-40BA-86CD-D2A942E2B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2992" y="2163653"/>
            <a:ext cx="4942395" cy="40260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BCC5004-A6A4-4500-AFF0-CDD18A87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5CE7664-4B3E-4F1F-B79B-1383A08E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8D4CFF-3433-47C5-9FF9-C5F00BFF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68A46543-9264-4946-8CC7-C6E659917A86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CD18C644-2960-C044-9DC8-A3B3AA6FE717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C27D6E6-1CCD-0DFB-CAB7-AEF8D86F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369494B0-15CF-2E83-E090-5A066F78073F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3660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 2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C415E512-0DAA-1E16-CAD1-C65177FA78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1406" y="3069981"/>
            <a:ext cx="4938713" cy="29608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A7C7F-7E2C-4822-8A75-567729D48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2995" y="2412645"/>
            <a:ext cx="4939220" cy="48297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2A4D8-343A-40BA-86CD-D2A942E2B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0" y="2163653"/>
            <a:ext cx="4942395" cy="40260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BCC5004-A6A4-4500-AFF0-CDD18A87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5CE7664-4B3E-4F1F-B79B-1383A08E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8D4CFF-3433-47C5-9FF9-C5F00BFF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68A46543-9264-4946-8CC7-C6E659917A86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CD18C644-2960-C044-9DC8-A3B3AA6FE717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C27D6E6-1CCD-0DFB-CAB7-AEF8D86F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369494B0-15CF-2E83-E090-5A066F78073F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3827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taustall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id="{ED09E5A7-6FB3-BA49-86D3-A877483AA8F7}"/>
              </a:ext>
            </a:extLst>
          </p:cNvPr>
          <p:cNvSpPr/>
          <p:nvPr userDrawn="1"/>
        </p:nvSpPr>
        <p:spPr>
          <a:xfrm>
            <a:off x="826100" y="6200637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0" y="0"/>
                </a:moveTo>
                <a:lnTo>
                  <a:pt x="10541596" y="0"/>
                </a:lnTo>
              </a:path>
            </a:pathLst>
          </a:custGeom>
          <a:ln w="6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A0B644F1-D39E-DE47-A9BB-E3DD23234114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B9E195-E976-C543-9AD8-1BDCCECD19C9}"/>
              </a:ext>
            </a:extLst>
          </p:cNvPr>
          <p:cNvGrpSpPr/>
          <p:nvPr userDrawn="1"/>
        </p:nvGrpSpPr>
        <p:grpSpPr>
          <a:xfrm>
            <a:off x="10778253" y="257537"/>
            <a:ext cx="762501" cy="234056"/>
            <a:chOff x="10778253" y="257537"/>
            <a:chExt cx="762501" cy="23405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1E6B5068-9F63-024C-86A7-9009A0E1B56F}"/>
                </a:ext>
              </a:extLst>
            </p:cNvPr>
            <p:cNvSpPr/>
            <p:nvPr/>
          </p:nvSpPr>
          <p:spPr>
            <a:xfrm>
              <a:off x="11466166" y="412333"/>
              <a:ext cx="74588" cy="74196"/>
            </a:xfrm>
            <a:custGeom>
              <a:avLst/>
              <a:gdLst>
                <a:gd name="connsiteX0" fmla="*/ 74588 w 74588"/>
                <a:gd name="connsiteY0" fmla="*/ 37098 h 74196"/>
                <a:gd name="connsiteX1" fmla="*/ 37294 w 74588"/>
                <a:gd name="connsiteY1" fmla="*/ 74197 h 74196"/>
                <a:gd name="connsiteX2" fmla="*/ 0 w 74588"/>
                <a:gd name="connsiteY2" fmla="*/ 37098 h 74196"/>
                <a:gd name="connsiteX3" fmla="*/ 37294 w 74588"/>
                <a:gd name="connsiteY3" fmla="*/ 0 h 74196"/>
                <a:gd name="connsiteX4" fmla="*/ 74588 w 74588"/>
                <a:gd name="connsiteY4" fmla="*/ 37098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88" h="74196">
                  <a:moveTo>
                    <a:pt x="74588" y="37098"/>
                  </a:moveTo>
                  <a:cubicBezTo>
                    <a:pt x="74588" y="57590"/>
                    <a:pt x="57887" y="74197"/>
                    <a:pt x="37294" y="74197"/>
                  </a:cubicBezTo>
                  <a:cubicBezTo>
                    <a:pt x="16695" y="74197"/>
                    <a:pt x="0" y="57583"/>
                    <a:pt x="0" y="37098"/>
                  </a:cubicBezTo>
                  <a:cubicBezTo>
                    <a:pt x="0" y="16607"/>
                    <a:pt x="16695" y="0"/>
                    <a:pt x="37294" y="0"/>
                  </a:cubicBezTo>
                  <a:cubicBezTo>
                    <a:pt x="57894" y="0"/>
                    <a:pt x="74588" y="16614"/>
                    <a:pt x="74588" y="37098"/>
                  </a:cubicBezTo>
                  <a:close/>
                </a:path>
              </a:pathLst>
            </a:custGeom>
            <a:solidFill>
              <a:srgbClr val="EB5C18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7F78416-3D0B-F84F-BCB0-407C2C7B713B}"/>
                </a:ext>
              </a:extLst>
            </p:cNvPr>
            <p:cNvSpPr/>
            <p:nvPr/>
          </p:nvSpPr>
          <p:spPr>
            <a:xfrm>
              <a:off x="10778253" y="261551"/>
              <a:ext cx="143023" cy="226007"/>
            </a:xfrm>
            <a:custGeom>
              <a:avLst/>
              <a:gdLst>
                <a:gd name="connsiteX0" fmla="*/ 127880 w 143023"/>
                <a:gd name="connsiteY0" fmla="*/ 128485 h 226007"/>
                <a:gd name="connsiteX1" fmla="*/ 127880 w 143023"/>
                <a:gd name="connsiteY1" fmla="*/ 103568 h 226007"/>
                <a:gd name="connsiteX2" fmla="*/ 125769 w 143023"/>
                <a:gd name="connsiteY2" fmla="*/ 101468 h 226007"/>
                <a:gd name="connsiteX3" fmla="*/ 37184 w 143023"/>
                <a:gd name="connsiteY3" fmla="*/ 101468 h 226007"/>
                <a:gd name="connsiteX4" fmla="*/ 35073 w 143023"/>
                <a:gd name="connsiteY4" fmla="*/ 101468 h 226007"/>
                <a:gd name="connsiteX5" fmla="*/ 32962 w 143023"/>
                <a:gd name="connsiteY5" fmla="*/ 99368 h 226007"/>
                <a:gd name="connsiteX6" fmla="*/ 32962 w 143023"/>
                <a:gd name="connsiteY6" fmla="*/ 97268 h 226007"/>
                <a:gd name="connsiteX7" fmla="*/ 32962 w 143023"/>
                <a:gd name="connsiteY7" fmla="*/ 33317 h 226007"/>
                <a:gd name="connsiteX8" fmla="*/ 32962 w 143023"/>
                <a:gd name="connsiteY8" fmla="*/ 31217 h 226007"/>
                <a:gd name="connsiteX9" fmla="*/ 35073 w 143023"/>
                <a:gd name="connsiteY9" fmla="*/ 29117 h 226007"/>
                <a:gd name="connsiteX10" fmla="*/ 37184 w 143023"/>
                <a:gd name="connsiteY10" fmla="*/ 29117 h 226007"/>
                <a:gd name="connsiteX11" fmla="*/ 140912 w 143023"/>
                <a:gd name="connsiteY11" fmla="*/ 29117 h 226007"/>
                <a:gd name="connsiteX12" fmla="*/ 143023 w 143023"/>
                <a:gd name="connsiteY12" fmla="*/ 27017 h 226007"/>
                <a:gd name="connsiteX13" fmla="*/ 143023 w 143023"/>
                <a:gd name="connsiteY13" fmla="*/ 2100 h 226007"/>
                <a:gd name="connsiteX14" fmla="*/ 140912 w 143023"/>
                <a:gd name="connsiteY14" fmla="*/ 0 h 226007"/>
                <a:gd name="connsiteX15" fmla="*/ 2104 w 143023"/>
                <a:gd name="connsiteY15" fmla="*/ 0 h 226007"/>
                <a:gd name="connsiteX16" fmla="*/ 0 w 143023"/>
                <a:gd name="connsiteY16" fmla="*/ 2045 h 226007"/>
                <a:gd name="connsiteX17" fmla="*/ 0 w 143023"/>
                <a:gd name="connsiteY17" fmla="*/ 223962 h 226007"/>
                <a:gd name="connsiteX18" fmla="*/ 2104 w 143023"/>
                <a:gd name="connsiteY18" fmla="*/ 226007 h 226007"/>
                <a:gd name="connsiteX19" fmla="*/ 30851 w 143023"/>
                <a:gd name="connsiteY19" fmla="*/ 226007 h 226007"/>
                <a:gd name="connsiteX20" fmla="*/ 32962 w 143023"/>
                <a:gd name="connsiteY20" fmla="*/ 223908 h 226007"/>
                <a:gd name="connsiteX21" fmla="*/ 32962 w 143023"/>
                <a:gd name="connsiteY21" fmla="*/ 134764 h 226007"/>
                <a:gd name="connsiteX22" fmla="*/ 32962 w 143023"/>
                <a:gd name="connsiteY22" fmla="*/ 132665 h 226007"/>
                <a:gd name="connsiteX23" fmla="*/ 35073 w 143023"/>
                <a:gd name="connsiteY23" fmla="*/ 130565 h 226007"/>
                <a:gd name="connsiteX24" fmla="*/ 37184 w 143023"/>
                <a:gd name="connsiteY24" fmla="*/ 130565 h 226007"/>
                <a:gd name="connsiteX25" fmla="*/ 125769 w 143023"/>
                <a:gd name="connsiteY25" fmla="*/ 130565 h 226007"/>
                <a:gd name="connsiteX26" fmla="*/ 127880 w 143023"/>
                <a:gd name="connsiteY26" fmla="*/ 128465 h 22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3023" h="226007">
                  <a:moveTo>
                    <a:pt x="127880" y="128485"/>
                  </a:moveTo>
                  <a:lnTo>
                    <a:pt x="127880" y="103568"/>
                  </a:lnTo>
                  <a:cubicBezTo>
                    <a:pt x="127880" y="102408"/>
                    <a:pt x="126935" y="101468"/>
                    <a:pt x="125769" y="101468"/>
                  </a:cubicBezTo>
                  <a:lnTo>
                    <a:pt x="37184" y="101468"/>
                  </a:lnTo>
                  <a:lnTo>
                    <a:pt x="35073" y="101468"/>
                  </a:lnTo>
                  <a:cubicBezTo>
                    <a:pt x="33907" y="101468"/>
                    <a:pt x="32962" y="100528"/>
                    <a:pt x="32962" y="99368"/>
                  </a:cubicBezTo>
                  <a:lnTo>
                    <a:pt x="32962" y="97268"/>
                  </a:lnTo>
                  <a:lnTo>
                    <a:pt x="32962" y="33317"/>
                  </a:lnTo>
                  <a:lnTo>
                    <a:pt x="32962" y="31217"/>
                  </a:lnTo>
                  <a:cubicBezTo>
                    <a:pt x="32962" y="30057"/>
                    <a:pt x="33907" y="29117"/>
                    <a:pt x="35073" y="29117"/>
                  </a:cubicBezTo>
                  <a:lnTo>
                    <a:pt x="37184" y="29117"/>
                  </a:lnTo>
                  <a:lnTo>
                    <a:pt x="140912" y="29117"/>
                  </a:lnTo>
                  <a:cubicBezTo>
                    <a:pt x="142078" y="29117"/>
                    <a:pt x="143023" y="28177"/>
                    <a:pt x="143023" y="27017"/>
                  </a:cubicBezTo>
                  <a:lnTo>
                    <a:pt x="143023" y="2100"/>
                  </a:lnTo>
                  <a:cubicBezTo>
                    <a:pt x="143023" y="940"/>
                    <a:pt x="142078" y="0"/>
                    <a:pt x="140912" y="0"/>
                  </a:cubicBezTo>
                  <a:lnTo>
                    <a:pt x="2104" y="0"/>
                  </a:lnTo>
                  <a:cubicBezTo>
                    <a:pt x="959" y="0"/>
                    <a:pt x="28" y="913"/>
                    <a:pt x="0" y="2045"/>
                  </a:cubicBezTo>
                  <a:lnTo>
                    <a:pt x="0" y="223962"/>
                  </a:lnTo>
                  <a:cubicBezTo>
                    <a:pt x="28" y="225095"/>
                    <a:pt x="959" y="226007"/>
                    <a:pt x="2104" y="226007"/>
                  </a:cubicBezTo>
                  <a:lnTo>
                    <a:pt x="30851" y="226007"/>
                  </a:lnTo>
                  <a:cubicBezTo>
                    <a:pt x="32017" y="226007"/>
                    <a:pt x="32962" y="225067"/>
                    <a:pt x="32962" y="223908"/>
                  </a:cubicBezTo>
                  <a:lnTo>
                    <a:pt x="32962" y="134764"/>
                  </a:lnTo>
                  <a:lnTo>
                    <a:pt x="32962" y="132665"/>
                  </a:lnTo>
                  <a:cubicBezTo>
                    <a:pt x="32962" y="131505"/>
                    <a:pt x="33907" y="130565"/>
                    <a:pt x="35073" y="130565"/>
                  </a:cubicBezTo>
                  <a:lnTo>
                    <a:pt x="37184" y="130565"/>
                  </a:lnTo>
                  <a:lnTo>
                    <a:pt x="125769" y="130565"/>
                  </a:lnTo>
                  <a:cubicBezTo>
                    <a:pt x="126935" y="130565"/>
                    <a:pt x="127880" y="129625"/>
                    <a:pt x="127880" y="128465"/>
                  </a:cubicBez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A87B765-0FB3-1243-B5DD-FF865F1B16AE}"/>
                </a:ext>
              </a:extLst>
            </p:cNvPr>
            <p:cNvSpPr/>
            <p:nvPr/>
          </p:nvSpPr>
          <p:spPr>
            <a:xfrm>
              <a:off x="10952623" y="257537"/>
              <a:ext cx="205297" cy="234029"/>
            </a:xfrm>
            <a:custGeom>
              <a:avLst/>
              <a:gdLst>
                <a:gd name="connsiteX0" fmla="*/ 116974 w 205297"/>
                <a:gd name="connsiteY0" fmla="*/ 204267 h 234029"/>
                <a:gd name="connsiteX1" fmla="*/ 58066 w 205297"/>
                <a:gd name="connsiteY1" fmla="*/ 178581 h 234029"/>
                <a:gd name="connsiteX2" fmla="*/ 34997 w 205297"/>
                <a:gd name="connsiteY2" fmla="*/ 117025 h 234029"/>
                <a:gd name="connsiteX3" fmla="*/ 34997 w 205297"/>
                <a:gd name="connsiteY3" fmla="*/ 116359 h 234029"/>
                <a:gd name="connsiteX4" fmla="*/ 58163 w 205297"/>
                <a:gd name="connsiteY4" fmla="*/ 55119 h 234029"/>
                <a:gd name="connsiteX5" fmla="*/ 116636 w 205297"/>
                <a:gd name="connsiteY5" fmla="*/ 29790 h 234029"/>
                <a:gd name="connsiteX6" fmla="*/ 180973 w 205297"/>
                <a:gd name="connsiteY6" fmla="*/ 55455 h 234029"/>
                <a:gd name="connsiteX7" fmla="*/ 183932 w 205297"/>
                <a:gd name="connsiteY7" fmla="*/ 55249 h 234029"/>
                <a:gd name="connsiteX8" fmla="*/ 202338 w 205297"/>
                <a:gd name="connsiteY8" fmla="*/ 34161 h 234029"/>
                <a:gd name="connsiteX9" fmla="*/ 202165 w 205297"/>
                <a:gd name="connsiteY9" fmla="*/ 31224 h 234029"/>
                <a:gd name="connsiteX10" fmla="*/ 116967 w 205297"/>
                <a:gd name="connsiteY10" fmla="*/ 0 h 234029"/>
                <a:gd name="connsiteX11" fmla="*/ 32769 w 205297"/>
                <a:gd name="connsiteY11" fmla="*/ 34340 h 234029"/>
                <a:gd name="connsiteX12" fmla="*/ 0 w 205297"/>
                <a:gd name="connsiteY12" fmla="*/ 117018 h 234029"/>
                <a:gd name="connsiteX13" fmla="*/ 0 w 205297"/>
                <a:gd name="connsiteY13" fmla="*/ 117684 h 234029"/>
                <a:gd name="connsiteX14" fmla="*/ 32838 w 205297"/>
                <a:gd name="connsiteY14" fmla="*/ 200266 h 234029"/>
                <a:gd name="connsiteX15" fmla="*/ 115615 w 205297"/>
                <a:gd name="connsiteY15" fmla="*/ 234030 h 234029"/>
                <a:gd name="connsiteX16" fmla="*/ 205297 w 205297"/>
                <a:gd name="connsiteY16" fmla="*/ 196719 h 234029"/>
                <a:gd name="connsiteX17" fmla="*/ 204180 w 205297"/>
                <a:gd name="connsiteY17" fmla="*/ 195593 h 234029"/>
                <a:gd name="connsiteX18" fmla="*/ 185878 w 205297"/>
                <a:gd name="connsiteY18" fmla="*/ 177154 h 234029"/>
                <a:gd name="connsiteX19" fmla="*/ 182987 w 205297"/>
                <a:gd name="connsiteY19" fmla="*/ 177078 h 234029"/>
                <a:gd name="connsiteX20" fmla="*/ 116967 w 205297"/>
                <a:gd name="connsiteY20" fmla="*/ 204253 h 23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5297" h="234029">
                  <a:moveTo>
                    <a:pt x="116974" y="204267"/>
                  </a:moveTo>
                  <a:cubicBezTo>
                    <a:pt x="94194" y="204267"/>
                    <a:pt x="73278" y="195147"/>
                    <a:pt x="58066" y="178581"/>
                  </a:cubicBezTo>
                  <a:cubicBezTo>
                    <a:pt x="43193" y="162386"/>
                    <a:pt x="34997" y="140522"/>
                    <a:pt x="34997" y="117025"/>
                  </a:cubicBezTo>
                  <a:lnTo>
                    <a:pt x="34997" y="116359"/>
                  </a:lnTo>
                  <a:cubicBezTo>
                    <a:pt x="34997" y="92952"/>
                    <a:pt x="43227" y="71205"/>
                    <a:pt x="58163" y="55119"/>
                  </a:cubicBezTo>
                  <a:cubicBezTo>
                    <a:pt x="73340" y="38786"/>
                    <a:pt x="94105" y="29790"/>
                    <a:pt x="116636" y="29790"/>
                  </a:cubicBezTo>
                  <a:cubicBezTo>
                    <a:pt x="140243" y="29790"/>
                    <a:pt x="159780" y="37524"/>
                    <a:pt x="180973" y="55455"/>
                  </a:cubicBezTo>
                  <a:cubicBezTo>
                    <a:pt x="181856" y="56203"/>
                    <a:pt x="183173" y="56121"/>
                    <a:pt x="183932" y="55249"/>
                  </a:cubicBezTo>
                  <a:lnTo>
                    <a:pt x="202338" y="34161"/>
                  </a:lnTo>
                  <a:cubicBezTo>
                    <a:pt x="203090" y="33297"/>
                    <a:pt x="203021" y="31986"/>
                    <a:pt x="202165" y="31224"/>
                  </a:cubicBezTo>
                  <a:cubicBezTo>
                    <a:pt x="184174" y="15166"/>
                    <a:pt x="159573" y="0"/>
                    <a:pt x="116967" y="0"/>
                  </a:cubicBezTo>
                  <a:cubicBezTo>
                    <a:pt x="84253" y="0"/>
                    <a:pt x="54355" y="12195"/>
                    <a:pt x="32769" y="34340"/>
                  </a:cubicBezTo>
                  <a:cubicBezTo>
                    <a:pt x="11638" y="56025"/>
                    <a:pt x="0" y="85382"/>
                    <a:pt x="0" y="117018"/>
                  </a:cubicBezTo>
                  <a:lnTo>
                    <a:pt x="0" y="117684"/>
                  </a:lnTo>
                  <a:cubicBezTo>
                    <a:pt x="0" y="149375"/>
                    <a:pt x="11659" y="178705"/>
                    <a:pt x="32838" y="200266"/>
                  </a:cubicBezTo>
                  <a:cubicBezTo>
                    <a:pt x="54223" y="222041"/>
                    <a:pt x="83626" y="234030"/>
                    <a:pt x="115615" y="234030"/>
                  </a:cubicBezTo>
                  <a:cubicBezTo>
                    <a:pt x="152440" y="234030"/>
                    <a:pt x="178703" y="223173"/>
                    <a:pt x="205297" y="196719"/>
                  </a:cubicBezTo>
                  <a:cubicBezTo>
                    <a:pt x="204945" y="196369"/>
                    <a:pt x="204573" y="195991"/>
                    <a:pt x="204180" y="195593"/>
                  </a:cubicBezTo>
                  <a:cubicBezTo>
                    <a:pt x="199240" y="190618"/>
                    <a:pt x="190907" y="182218"/>
                    <a:pt x="185878" y="177154"/>
                  </a:cubicBezTo>
                  <a:cubicBezTo>
                    <a:pt x="185091" y="176358"/>
                    <a:pt x="183829" y="176337"/>
                    <a:pt x="182987" y="177078"/>
                  </a:cubicBezTo>
                  <a:cubicBezTo>
                    <a:pt x="164292" y="193548"/>
                    <a:pt x="145279" y="204253"/>
                    <a:pt x="116967" y="204253"/>
                  </a:cubicBez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37D5E0E-25E2-734B-A0C0-2575972EF124}"/>
                </a:ext>
              </a:extLst>
            </p:cNvPr>
            <p:cNvSpPr/>
            <p:nvPr/>
          </p:nvSpPr>
          <p:spPr>
            <a:xfrm>
              <a:off x="11185812" y="257550"/>
              <a:ext cx="212051" cy="234043"/>
            </a:xfrm>
            <a:custGeom>
              <a:avLst/>
              <a:gdLst>
                <a:gd name="connsiteX0" fmla="*/ 178310 w 212051"/>
                <a:gd name="connsiteY0" fmla="*/ 135252 h 234043"/>
                <a:gd name="connsiteX1" fmla="*/ 180421 w 212051"/>
                <a:gd name="connsiteY1" fmla="*/ 137352 h 234043"/>
                <a:gd name="connsiteX2" fmla="*/ 180421 w 212051"/>
                <a:gd name="connsiteY2" fmla="*/ 139452 h 234043"/>
                <a:gd name="connsiteX3" fmla="*/ 180421 w 212051"/>
                <a:gd name="connsiteY3" fmla="*/ 182987 h 234043"/>
                <a:gd name="connsiteX4" fmla="*/ 180421 w 212051"/>
                <a:gd name="connsiteY4" fmla="*/ 185094 h 234043"/>
                <a:gd name="connsiteX5" fmla="*/ 178724 w 212051"/>
                <a:gd name="connsiteY5" fmla="*/ 186356 h 234043"/>
                <a:gd name="connsiteX6" fmla="*/ 119312 w 212051"/>
                <a:gd name="connsiteY6" fmla="*/ 204933 h 234043"/>
                <a:gd name="connsiteX7" fmla="*/ 34983 w 212051"/>
                <a:gd name="connsiteY7" fmla="*/ 117018 h 234043"/>
                <a:gd name="connsiteX8" fmla="*/ 34983 w 212051"/>
                <a:gd name="connsiteY8" fmla="*/ 116353 h 234043"/>
                <a:gd name="connsiteX9" fmla="*/ 58004 w 212051"/>
                <a:gd name="connsiteY9" fmla="*/ 55517 h 234043"/>
                <a:gd name="connsiteX10" fmla="*/ 115622 w 212051"/>
                <a:gd name="connsiteY10" fmla="*/ 29776 h 234043"/>
                <a:gd name="connsiteX11" fmla="*/ 179434 w 212051"/>
                <a:gd name="connsiteY11" fmla="*/ 51626 h 234043"/>
                <a:gd name="connsiteX12" fmla="*/ 182345 w 212051"/>
                <a:gd name="connsiteY12" fmla="*/ 51331 h 234043"/>
                <a:gd name="connsiteX13" fmla="*/ 200489 w 212051"/>
                <a:gd name="connsiteY13" fmla="*/ 29810 h 234043"/>
                <a:gd name="connsiteX14" fmla="*/ 200178 w 212051"/>
                <a:gd name="connsiteY14" fmla="*/ 26798 h 234043"/>
                <a:gd name="connsiteX15" fmla="*/ 117698 w 212051"/>
                <a:gd name="connsiteY15" fmla="*/ 0 h 234043"/>
                <a:gd name="connsiteX16" fmla="*/ 117084 w 212051"/>
                <a:gd name="connsiteY16" fmla="*/ 0 h 234043"/>
                <a:gd name="connsiteX17" fmla="*/ 32941 w 212051"/>
                <a:gd name="connsiteY17" fmla="*/ 34717 h 234043"/>
                <a:gd name="connsiteX18" fmla="*/ 0 w 212051"/>
                <a:gd name="connsiteY18" fmla="*/ 117018 h 234043"/>
                <a:gd name="connsiteX19" fmla="*/ 0 w 212051"/>
                <a:gd name="connsiteY19" fmla="*/ 117691 h 234043"/>
                <a:gd name="connsiteX20" fmla="*/ 32244 w 212051"/>
                <a:gd name="connsiteY20" fmla="*/ 200637 h 234043"/>
                <a:gd name="connsiteX21" fmla="*/ 117981 w 212051"/>
                <a:gd name="connsiteY21" fmla="*/ 234043 h 234043"/>
                <a:gd name="connsiteX22" fmla="*/ 211292 w 212051"/>
                <a:gd name="connsiteY22" fmla="*/ 200417 h 234043"/>
                <a:gd name="connsiteX23" fmla="*/ 212051 w 212051"/>
                <a:gd name="connsiteY23" fmla="*/ 198798 h 234043"/>
                <a:gd name="connsiteX24" fmla="*/ 212051 w 212051"/>
                <a:gd name="connsiteY24" fmla="*/ 109593 h 234043"/>
                <a:gd name="connsiteX25" fmla="*/ 209940 w 212051"/>
                <a:gd name="connsiteY25" fmla="*/ 107493 h 234043"/>
                <a:gd name="connsiteX26" fmla="*/ 122286 w 212051"/>
                <a:gd name="connsiteY26" fmla="*/ 107493 h 234043"/>
                <a:gd name="connsiteX27" fmla="*/ 120175 w 212051"/>
                <a:gd name="connsiteY27" fmla="*/ 109593 h 234043"/>
                <a:gd name="connsiteX28" fmla="*/ 120175 w 212051"/>
                <a:gd name="connsiteY28" fmla="*/ 133166 h 234043"/>
                <a:gd name="connsiteX29" fmla="*/ 122286 w 212051"/>
                <a:gd name="connsiteY29" fmla="*/ 135265 h 234043"/>
                <a:gd name="connsiteX30" fmla="*/ 176212 w 212051"/>
                <a:gd name="connsiteY30" fmla="*/ 135265 h 234043"/>
                <a:gd name="connsiteX31" fmla="*/ 178323 w 212051"/>
                <a:gd name="connsiteY31" fmla="*/ 135265 h 23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2051" h="234043">
                  <a:moveTo>
                    <a:pt x="178310" y="135252"/>
                  </a:moveTo>
                  <a:cubicBezTo>
                    <a:pt x="179476" y="135252"/>
                    <a:pt x="180421" y="136192"/>
                    <a:pt x="180421" y="137352"/>
                  </a:cubicBezTo>
                  <a:lnTo>
                    <a:pt x="180421" y="139452"/>
                  </a:lnTo>
                  <a:lnTo>
                    <a:pt x="180421" y="182987"/>
                  </a:lnTo>
                  <a:lnTo>
                    <a:pt x="180421" y="185094"/>
                  </a:lnTo>
                  <a:lnTo>
                    <a:pt x="178724" y="186356"/>
                  </a:lnTo>
                  <a:cubicBezTo>
                    <a:pt x="162546" y="198338"/>
                    <a:pt x="141443" y="204933"/>
                    <a:pt x="119312" y="204933"/>
                  </a:cubicBezTo>
                  <a:cubicBezTo>
                    <a:pt x="69663" y="204933"/>
                    <a:pt x="34983" y="168782"/>
                    <a:pt x="34983" y="117018"/>
                  </a:cubicBezTo>
                  <a:lnTo>
                    <a:pt x="34983" y="116353"/>
                  </a:lnTo>
                  <a:cubicBezTo>
                    <a:pt x="34983" y="93384"/>
                    <a:pt x="43151" y="71781"/>
                    <a:pt x="58004" y="55517"/>
                  </a:cubicBezTo>
                  <a:cubicBezTo>
                    <a:pt x="73146" y="38924"/>
                    <a:pt x="93608" y="29776"/>
                    <a:pt x="115622" y="29776"/>
                  </a:cubicBezTo>
                  <a:cubicBezTo>
                    <a:pt x="144127" y="29776"/>
                    <a:pt x="162298" y="38361"/>
                    <a:pt x="179434" y="51626"/>
                  </a:cubicBezTo>
                  <a:cubicBezTo>
                    <a:pt x="180331" y="52319"/>
                    <a:pt x="181614" y="52203"/>
                    <a:pt x="182345" y="51331"/>
                  </a:cubicBezTo>
                  <a:lnTo>
                    <a:pt x="200489" y="29810"/>
                  </a:lnTo>
                  <a:cubicBezTo>
                    <a:pt x="201255" y="28905"/>
                    <a:pt x="201117" y="27532"/>
                    <a:pt x="200178" y="26798"/>
                  </a:cubicBezTo>
                  <a:cubicBezTo>
                    <a:pt x="175978" y="7906"/>
                    <a:pt x="151584" y="62"/>
                    <a:pt x="117698" y="0"/>
                  </a:cubicBezTo>
                  <a:lnTo>
                    <a:pt x="117084" y="0"/>
                  </a:lnTo>
                  <a:cubicBezTo>
                    <a:pt x="84543" y="55"/>
                    <a:pt x="54672" y="12380"/>
                    <a:pt x="32941" y="34717"/>
                  </a:cubicBezTo>
                  <a:cubicBezTo>
                    <a:pt x="11700" y="56546"/>
                    <a:pt x="0" y="85774"/>
                    <a:pt x="0" y="117018"/>
                  </a:cubicBezTo>
                  <a:lnTo>
                    <a:pt x="0" y="117691"/>
                  </a:lnTo>
                  <a:cubicBezTo>
                    <a:pt x="0" y="150129"/>
                    <a:pt x="11452" y="179590"/>
                    <a:pt x="32244" y="200637"/>
                  </a:cubicBezTo>
                  <a:cubicBezTo>
                    <a:pt x="53830" y="222487"/>
                    <a:pt x="83474" y="234043"/>
                    <a:pt x="117981" y="234043"/>
                  </a:cubicBezTo>
                  <a:cubicBezTo>
                    <a:pt x="160759" y="234043"/>
                    <a:pt x="192024" y="216187"/>
                    <a:pt x="211292" y="200417"/>
                  </a:cubicBezTo>
                  <a:cubicBezTo>
                    <a:pt x="211782" y="200019"/>
                    <a:pt x="212051" y="199422"/>
                    <a:pt x="212051" y="198798"/>
                  </a:cubicBezTo>
                  <a:lnTo>
                    <a:pt x="212051" y="109593"/>
                  </a:lnTo>
                  <a:cubicBezTo>
                    <a:pt x="212051" y="108433"/>
                    <a:pt x="211113" y="107493"/>
                    <a:pt x="209940" y="107493"/>
                  </a:cubicBezTo>
                  <a:lnTo>
                    <a:pt x="122286" y="107493"/>
                  </a:lnTo>
                  <a:cubicBezTo>
                    <a:pt x="121120" y="107493"/>
                    <a:pt x="120175" y="108426"/>
                    <a:pt x="120175" y="109593"/>
                  </a:cubicBezTo>
                  <a:lnTo>
                    <a:pt x="120175" y="133166"/>
                  </a:lnTo>
                  <a:cubicBezTo>
                    <a:pt x="120175" y="134325"/>
                    <a:pt x="121120" y="135265"/>
                    <a:pt x="122286" y="135265"/>
                  </a:cubicBezTo>
                  <a:lnTo>
                    <a:pt x="176212" y="135265"/>
                  </a:lnTo>
                  <a:lnTo>
                    <a:pt x="178323" y="135265"/>
                  </a:ln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234754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taustalla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id="{ED09E5A7-6FB3-BA49-86D3-A877483AA8F7}"/>
              </a:ext>
            </a:extLst>
          </p:cNvPr>
          <p:cNvSpPr/>
          <p:nvPr userDrawn="1"/>
        </p:nvSpPr>
        <p:spPr>
          <a:xfrm>
            <a:off x="826100" y="6200637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0" y="0"/>
                </a:moveTo>
                <a:lnTo>
                  <a:pt x="10541596" y="0"/>
                </a:lnTo>
              </a:path>
            </a:pathLst>
          </a:custGeom>
          <a:ln w="6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A0B644F1-D39E-DE47-A9BB-E3DD23234114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B9E195-E976-C543-9AD8-1BDCCECD19C9}"/>
              </a:ext>
            </a:extLst>
          </p:cNvPr>
          <p:cNvGrpSpPr/>
          <p:nvPr userDrawn="1"/>
        </p:nvGrpSpPr>
        <p:grpSpPr>
          <a:xfrm>
            <a:off x="10778253" y="257537"/>
            <a:ext cx="762501" cy="234056"/>
            <a:chOff x="10778253" y="257537"/>
            <a:chExt cx="762501" cy="23405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1E6B5068-9F63-024C-86A7-9009A0E1B56F}"/>
                </a:ext>
              </a:extLst>
            </p:cNvPr>
            <p:cNvSpPr/>
            <p:nvPr/>
          </p:nvSpPr>
          <p:spPr>
            <a:xfrm>
              <a:off x="11466166" y="412333"/>
              <a:ext cx="74588" cy="74196"/>
            </a:xfrm>
            <a:custGeom>
              <a:avLst/>
              <a:gdLst>
                <a:gd name="connsiteX0" fmla="*/ 74588 w 74588"/>
                <a:gd name="connsiteY0" fmla="*/ 37098 h 74196"/>
                <a:gd name="connsiteX1" fmla="*/ 37294 w 74588"/>
                <a:gd name="connsiteY1" fmla="*/ 74197 h 74196"/>
                <a:gd name="connsiteX2" fmla="*/ 0 w 74588"/>
                <a:gd name="connsiteY2" fmla="*/ 37098 h 74196"/>
                <a:gd name="connsiteX3" fmla="*/ 37294 w 74588"/>
                <a:gd name="connsiteY3" fmla="*/ 0 h 74196"/>
                <a:gd name="connsiteX4" fmla="*/ 74588 w 74588"/>
                <a:gd name="connsiteY4" fmla="*/ 37098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88" h="74196">
                  <a:moveTo>
                    <a:pt x="74588" y="37098"/>
                  </a:moveTo>
                  <a:cubicBezTo>
                    <a:pt x="74588" y="57590"/>
                    <a:pt x="57887" y="74197"/>
                    <a:pt x="37294" y="74197"/>
                  </a:cubicBezTo>
                  <a:cubicBezTo>
                    <a:pt x="16695" y="74197"/>
                    <a:pt x="0" y="57583"/>
                    <a:pt x="0" y="37098"/>
                  </a:cubicBezTo>
                  <a:cubicBezTo>
                    <a:pt x="0" y="16607"/>
                    <a:pt x="16695" y="0"/>
                    <a:pt x="37294" y="0"/>
                  </a:cubicBezTo>
                  <a:cubicBezTo>
                    <a:pt x="57894" y="0"/>
                    <a:pt x="74588" y="16614"/>
                    <a:pt x="74588" y="37098"/>
                  </a:cubicBezTo>
                  <a:close/>
                </a:path>
              </a:pathLst>
            </a:custGeom>
            <a:solidFill>
              <a:srgbClr val="EB5C18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7F78416-3D0B-F84F-BCB0-407C2C7B713B}"/>
                </a:ext>
              </a:extLst>
            </p:cNvPr>
            <p:cNvSpPr/>
            <p:nvPr/>
          </p:nvSpPr>
          <p:spPr>
            <a:xfrm>
              <a:off x="10778253" y="261551"/>
              <a:ext cx="143023" cy="226007"/>
            </a:xfrm>
            <a:custGeom>
              <a:avLst/>
              <a:gdLst>
                <a:gd name="connsiteX0" fmla="*/ 127880 w 143023"/>
                <a:gd name="connsiteY0" fmla="*/ 128485 h 226007"/>
                <a:gd name="connsiteX1" fmla="*/ 127880 w 143023"/>
                <a:gd name="connsiteY1" fmla="*/ 103568 h 226007"/>
                <a:gd name="connsiteX2" fmla="*/ 125769 w 143023"/>
                <a:gd name="connsiteY2" fmla="*/ 101468 h 226007"/>
                <a:gd name="connsiteX3" fmla="*/ 37184 w 143023"/>
                <a:gd name="connsiteY3" fmla="*/ 101468 h 226007"/>
                <a:gd name="connsiteX4" fmla="*/ 35073 w 143023"/>
                <a:gd name="connsiteY4" fmla="*/ 101468 h 226007"/>
                <a:gd name="connsiteX5" fmla="*/ 32962 w 143023"/>
                <a:gd name="connsiteY5" fmla="*/ 99368 h 226007"/>
                <a:gd name="connsiteX6" fmla="*/ 32962 w 143023"/>
                <a:gd name="connsiteY6" fmla="*/ 97268 h 226007"/>
                <a:gd name="connsiteX7" fmla="*/ 32962 w 143023"/>
                <a:gd name="connsiteY7" fmla="*/ 33317 h 226007"/>
                <a:gd name="connsiteX8" fmla="*/ 32962 w 143023"/>
                <a:gd name="connsiteY8" fmla="*/ 31217 h 226007"/>
                <a:gd name="connsiteX9" fmla="*/ 35073 w 143023"/>
                <a:gd name="connsiteY9" fmla="*/ 29117 h 226007"/>
                <a:gd name="connsiteX10" fmla="*/ 37184 w 143023"/>
                <a:gd name="connsiteY10" fmla="*/ 29117 h 226007"/>
                <a:gd name="connsiteX11" fmla="*/ 140912 w 143023"/>
                <a:gd name="connsiteY11" fmla="*/ 29117 h 226007"/>
                <a:gd name="connsiteX12" fmla="*/ 143023 w 143023"/>
                <a:gd name="connsiteY12" fmla="*/ 27017 h 226007"/>
                <a:gd name="connsiteX13" fmla="*/ 143023 w 143023"/>
                <a:gd name="connsiteY13" fmla="*/ 2100 h 226007"/>
                <a:gd name="connsiteX14" fmla="*/ 140912 w 143023"/>
                <a:gd name="connsiteY14" fmla="*/ 0 h 226007"/>
                <a:gd name="connsiteX15" fmla="*/ 2104 w 143023"/>
                <a:gd name="connsiteY15" fmla="*/ 0 h 226007"/>
                <a:gd name="connsiteX16" fmla="*/ 0 w 143023"/>
                <a:gd name="connsiteY16" fmla="*/ 2045 h 226007"/>
                <a:gd name="connsiteX17" fmla="*/ 0 w 143023"/>
                <a:gd name="connsiteY17" fmla="*/ 223962 h 226007"/>
                <a:gd name="connsiteX18" fmla="*/ 2104 w 143023"/>
                <a:gd name="connsiteY18" fmla="*/ 226007 h 226007"/>
                <a:gd name="connsiteX19" fmla="*/ 30851 w 143023"/>
                <a:gd name="connsiteY19" fmla="*/ 226007 h 226007"/>
                <a:gd name="connsiteX20" fmla="*/ 32962 w 143023"/>
                <a:gd name="connsiteY20" fmla="*/ 223908 h 226007"/>
                <a:gd name="connsiteX21" fmla="*/ 32962 w 143023"/>
                <a:gd name="connsiteY21" fmla="*/ 134764 h 226007"/>
                <a:gd name="connsiteX22" fmla="*/ 32962 w 143023"/>
                <a:gd name="connsiteY22" fmla="*/ 132665 h 226007"/>
                <a:gd name="connsiteX23" fmla="*/ 35073 w 143023"/>
                <a:gd name="connsiteY23" fmla="*/ 130565 h 226007"/>
                <a:gd name="connsiteX24" fmla="*/ 37184 w 143023"/>
                <a:gd name="connsiteY24" fmla="*/ 130565 h 226007"/>
                <a:gd name="connsiteX25" fmla="*/ 125769 w 143023"/>
                <a:gd name="connsiteY25" fmla="*/ 130565 h 226007"/>
                <a:gd name="connsiteX26" fmla="*/ 127880 w 143023"/>
                <a:gd name="connsiteY26" fmla="*/ 128465 h 22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3023" h="226007">
                  <a:moveTo>
                    <a:pt x="127880" y="128485"/>
                  </a:moveTo>
                  <a:lnTo>
                    <a:pt x="127880" y="103568"/>
                  </a:lnTo>
                  <a:cubicBezTo>
                    <a:pt x="127880" y="102408"/>
                    <a:pt x="126935" y="101468"/>
                    <a:pt x="125769" y="101468"/>
                  </a:cubicBezTo>
                  <a:lnTo>
                    <a:pt x="37184" y="101468"/>
                  </a:lnTo>
                  <a:lnTo>
                    <a:pt x="35073" y="101468"/>
                  </a:lnTo>
                  <a:cubicBezTo>
                    <a:pt x="33907" y="101468"/>
                    <a:pt x="32962" y="100528"/>
                    <a:pt x="32962" y="99368"/>
                  </a:cubicBezTo>
                  <a:lnTo>
                    <a:pt x="32962" y="97268"/>
                  </a:lnTo>
                  <a:lnTo>
                    <a:pt x="32962" y="33317"/>
                  </a:lnTo>
                  <a:lnTo>
                    <a:pt x="32962" y="31217"/>
                  </a:lnTo>
                  <a:cubicBezTo>
                    <a:pt x="32962" y="30057"/>
                    <a:pt x="33907" y="29117"/>
                    <a:pt x="35073" y="29117"/>
                  </a:cubicBezTo>
                  <a:lnTo>
                    <a:pt x="37184" y="29117"/>
                  </a:lnTo>
                  <a:lnTo>
                    <a:pt x="140912" y="29117"/>
                  </a:lnTo>
                  <a:cubicBezTo>
                    <a:pt x="142078" y="29117"/>
                    <a:pt x="143023" y="28177"/>
                    <a:pt x="143023" y="27017"/>
                  </a:cubicBezTo>
                  <a:lnTo>
                    <a:pt x="143023" y="2100"/>
                  </a:lnTo>
                  <a:cubicBezTo>
                    <a:pt x="143023" y="940"/>
                    <a:pt x="142078" y="0"/>
                    <a:pt x="140912" y="0"/>
                  </a:cubicBezTo>
                  <a:lnTo>
                    <a:pt x="2104" y="0"/>
                  </a:lnTo>
                  <a:cubicBezTo>
                    <a:pt x="959" y="0"/>
                    <a:pt x="28" y="913"/>
                    <a:pt x="0" y="2045"/>
                  </a:cubicBezTo>
                  <a:lnTo>
                    <a:pt x="0" y="223962"/>
                  </a:lnTo>
                  <a:cubicBezTo>
                    <a:pt x="28" y="225095"/>
                    <a:pt x="959" y="226007"/>
                    <a:pt x="2104" y="226007"/>
                  </a:cubicBezTo>
                  <a:lnTo>
                    <a:pt x="30851" y="226007"/>
                  </a:lnTo>
                  <a:cubicBezTo>
                    <a:pt x="32017" y="226007"/>
                    <a:pt x="32962" y="225067"/>
                    <a:pt x="32962" y="223908"/>
                  </a:cubicBezTo>
                  <a:lnTo>
                    <a:pt x="32962" y="134764"/>
                  </a:lnTo>
                  <a:lnTo>
                    <a:pt x="32962" y="132665"/>
                  </a:lnTo>
                  <a:cubicBezTo>
                    <a:pt x="32962" y="131505"/>
                    <a:pt x="33907" y="130565"/>
                    <a:pt x="35073" y="130565"/>
                  </a:cubicBezTo>
                  <a:lnTo>
                    <a:pt x="37184" y="130565"/>
                  </a:lnTo>
                  <a:lnTo>
                    <a:pt x="125769" y="130565"/>
                  </a:lnTo>
                  <a:cubicBezTo>
                    <a:pt x="126935" y="130565"/>
                    <a:pt x="127880" y="129625"/>
                    <a:pt x="127880" y="128465"/>
                  </a:cubicBez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A87B765-0FB3-1243-B5DD-FF865F1B16AE}"/>
                </a:ext>
              </a:extLst>
            </p:cNvPr>
            <p:cNvSpPr/>
            <p:nvPr/>
          </p:nvSpPr>
          <p:spPr>
            <a:xfrm>
              <a:off x="10952623" y="257537"/>
              <a:ext cx="205297" cy="234029"/>
            </a:xfrm>
            <a:custGeom>
              <a:avLst/>
              <a:gdLst>
                <a:gd name="connsiteX0" fmla="*/ 116974 w 205297"/>
                <a:gd name="connsiteY0" fmla="*/ 204267 h 234029"/>
                <a:gd name="connsiteX1" fmla="*/ 58066 w 205297"/>
                <a:gd name="connsiteY1" fmla="*/ 178581 h 234029"/>
                <a:gd name="connsiteX2" fmla="*/ 34997 w 205297"/>
                <a:gd name="connsiteY2" fmla="*/ 117025 h 234029"/>
                <a:gd name="connsiteX3" fmla="*/ 34997 w 205297"/>
                <a:gd name="connsiteY3" fmla="*/ 116359 h 234029"/>
                <a:gd name="connsiteX4" fmla="*/ 58163 w 205297"/>
                <a:gd name="connsiteY4" fmla="*/ 55119 h 234029"/>
                <a:gd name="connsiteX5" fmla="*/ 116636 w 205297"/>
                <a:gd name="connsiteY5" fmla="*/ 29790 h 234029"/>
                <a:gd name="connsiteX6" fmla="*/ 180973 w 205297"/>
                <a:gd name="connsiteY6" fmla="*/ 55455 h 234029"/>
                <a:gd name="connsiteX7" fmla="*/ 183932 w 205297"/>
                <a:gd name="connsiteY7" fmla="*/ 55249 h 234029"/>
                <a:gd name="connsiteX8" fmla="*/ 202338 w 205297"/>
                <a:gd name="connsiteY8" fmla="*/ 34161 h 234029"/>
                <a:gd name="connsiteX9" fmla="*/ 202165 w 205297"/>
                <a:gd name="connsiteY9" fmla="*/ 31224 h 234029"/>
                <a:gd name="connsiteX10" fmla="*/ 116967 w 205297"/>
                <a:gd name="connsiteY10" fmla="*/ 0 h 234029"/>
                <a:gd name="connsiteX11" fmla="*/ 32769 w 205297"/>
                <a:gd name="connsiteY11" fmla="*/ 34340 h 234029"/>
                <a:gd name="connsiteX12" fmla="*/ 0 w 205297"/>
                <a:gd name="connsiteY12" fmla="*/ 117018 h 234029"/>
                <a:gd name="connsiteX13" fmla="*/ 0 w 205297"/>
                <a:gd name="connsiteY13" fmla="*/ 117684 h 234029"/>
                <a:gd name="connsiteX14" fmla="*/ 32838 w 205297"/>
                <a:gd name="connsiteY14" fmla="*/ 200266 h 234029"/>
                <a:gd name="connsiteX15" fmla="*/ 115615 w 205297"/>
                <a:gd name="connsiteY15" fmla="*/ 234030 h 234029"/>
                <a:gd name="connsiteX16" fmla="*/ 205297 w 205297"/>
                <a:gd name="connsiteY16" fmla="*/ 196719 h 234029"/>
                <a:gd name="connsiteX17" fmla="*/ 204180 w 205297"/>
                <a:gd name="connsiteY17" fmla="*/ 195593 h 234029"/>
                <a:gd name="connsiteX18" fmla="*/ 185878 w 205297"/>
                <a:gd name="connsiteY18" fmla="*/ 177154 h 234029"/>
                <a:gd name="connsiteX19" fmla="*/ 182987 w 205297"/>
                <a:gd name="connsiteY19" fmla="*/ 177078 h 234029"/>
                <a:gd name="connsiteX20" fmla="*/ 116967 w 205297"/>
                <a:gd name="connsiteY20" fmla="*/ 204253 h 23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5297" h="234029">
                  <a:moveTo>
                    <a:pt x="116974" y="204267"/>
                  </a:moveTo>
                  <a:cubicBezTo>
                    <a:pt x="94194" y="204267"/>
                    <a:pt x="73278" y="195147"/>
                    <a:pt x="58066" y="178581"/>
                  </a:cubicBezTo>
                  <a:cubicBezTo>
                    <a:pt x="43193" y="162386"/>
                    <a:pt x="34997" y="140522"/>
                    <a:pt x="34997" y="117025"/>
                  </a:cubicBezTo>
                  <a:lnTo>
                    <a:pt x="34997" y="116359"/>
                  </a:lnTo>
                  <a:cubicBezTo>
                    <a:pt x="34997" y="92952"/>
                    <a:pt x="43227" y="71205"/>
                    <a:pt x="58163" y="55119"/>
                  </a:cubicBezTo>
                  <a:cubicBezTo>
                    <a:pt x="73340" y="38786"/>
                    <a:pt x="94105" y="29790"/>
                    <a:pt x="116636" y="29790"/>
                  </a:cubicBezTo>
                  <a:cubicBezTo>
                    <a:pt x="140243" y="29790"/>
                    <a:pt x="159780" y="37524"/>
                    <a:pt x="180973" y="55455"/>
                  </a:cubicBezTo>
                  <a:cubicBezTo>
                    <a:pt x="181856" y="56203"/>
                    <a:pt x="183173" y="56121"/>
                    <a:pt x="183932" y="55249"/>
                  </a:cubicBezTo>
                  <a:lnTo>
                    <a:pt x="202338" y="34161"/>
                  </a:lnTo>
                  <a:cubicBezTo>
                    <a:pt x="203090" y="33297"/>
                    <a:pt x="203021" y="31986"/>
                    <a:pt x="202165" y="31224"/>
                  </a:cubicBezTo>
                  <a:cubicBezTo>
                    <a:pt x="184174" y="15166"/>
                    <a:pt x="159573" y="0"/>
                    <a:pt x="116967" y="0"/>
                  </a:cubicBezTo>
                  <a:cubicBezTo>
                    <a:pt x="84253" y="0"/>
                    <a:pt x="54355" y="12195"/>
                    <a:pt x="32769" y="34340"/>
                  </a:cubicBezTo>
                  <a:cubicBezTo>
                    <a:pt x="11638" y="56025"/>
                    <a:pt x="0" y="85382"/>
                    <a:pt x="0" y="117018"/>
                  </a:cubicBezTo>
                  <a:lnTo>
                    <a:pt x="0" y="117684"/>
                  </a:lnTo>
                  <a:cubicBezTo>
                    <a:pt x="0" y="149375"/>
                    <a:pt x="11659" y="178705"/>
                    <a:pt x="32838" y="200266"/>
                  </a:cubicBezTo>
                  <a:cubicBezTo>
                    <a:pt x="54223" y="222041"/>
                    <a:pt x="83626" y="234030"/>
                    <a:pt x="115615" y="234030"/>
                  </a:cubicBezTo>
                  <a:cubicBezTo>
                    <a:pt x="152440" y="234030"/>
                    <a:pt x="178703" y="223173"/>
                    <a:pt x="205297" y="196719"/>
                  </a:cubicBezTo>
                  <a:cubicBezTo>
                    <a:pt x="204945" y="196369"/>
                    <a:pt x="204573" y="195991"/>
                    <a:pt x="204180" y="195593"/>
                  </a:cubicBezTo>
                  <a:cubicBezTo>
                    <a:pt x="199240" y="190618"/>
                    <a:pt x="190907" y="182218"/>
                    <a:pt x="185878" y="177154"/>
                  </a:cubicBezTo>
                  <a:cubicBezTo>
                    <a:pt x="185091" y="176358"/>
                    <a:pt x="183829" y="176337"/>
                    <a:pt x="182987" y="177078"/>
                  </a:cubicBezTo>
                  <a:cubicBezTo>
                    <a:pt x="164292" y="193548"/>
                    <a:pt x="145279" y="204253"/>
                    <a:pt x="116967" y="204253"/>
                  </a:cubicBez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37D5E0E-25E2-734B-A0C0-2575972EF124}"/>
                </a:ext>
              </a:extLst>
            </p:cNvPr>
            <p:cNvSpPr/>
            <p:nvPr/>
          </p:nvSpPr>
          <p:spPr>
            <a:xfrm>
              <a:off x="11185812" y="257550"/>
              <a:ext cx="212051" cy="234043"/>
            </a:xfrm>
            <a:custGeom>
              <a:avLst/>
              <a:gdLst>
                <a:gd name="connsiteX0" fmla="*/ 178310 w 212051"/>
                <a:gd name="connsiteY0" fmla="*/ 135252 h 234043"/>
                <a:gd name="connsiteX1" fmla="*/ 180421 w 212051"/>
                <a:gd name="connsiteY1" fmla="*/ 137352 h 234043"/>
                <a:gd name="connsiteX2" fmla="*/ 180421 w 212051"/>
                <a:gd name="connsiteY2" fmla="*/ 139452 h 234043"/>
                <a:gd name="connsiteX3" fmla="*/ 180421 w 212051"/>
                <a:gd name="connsiteY3" fmla="*/ 182987 h 234043"/>
                <a:gd name="connsiteX4" fmla="*/ 180421 w 212051"/>
                <a:gd name="connsiteY4" fmla="*/ 185094 h 234043"/>
                <a:gd name="connsiteX5" fmla="*/ 178724 w 212051"/>
                <a:gd name="connsiteY5" fmla="*/ 186356 h 234043"/>
                <a:gd name="connsiteX6" fmla="*/ 119312 w 212051"/>
                <a:gd name="connsiteY6" fmla="*/ 204933 h 234043"/>
                <a:gd name="connsiteX7" fmla="*/ 34983 w 212051"/>
                <a:gd name="connsiteY7" fmla="*/ 117018 h 234043"/>
                <a:gd name="connsiteX8" fmla="*/ 34983 w 212051"/>
                <a:gd name="connsiteY8" fmla="*/ 116353 h 234043"/>
                <a:gd name="connsiteX9" fmla="*/ 58004 w 212051"/>
                <a:gd name="connsiteY9" fmla="*/ 55517 h 234043"/>
                <a:gd name="connsiteX10" fmla="*/ 115622 w 212051"/>
                <a:gd name="connsiteY10" fmla="*/ 29776 h 234043"/>
                <a:gd name="connsiteX11" fmla="*/ 179434 w 212051"/>
                <a:gd name="connsiteY11" fmla="*/ 51626 h 234043"/>
                <a:gd name="connsiteX12" fmla="*/ 182345 w 212051"/>
                <a:gd name="connsiteY12" fmla="*/ 51331 h 234043"/>
                <a:gd name="connsiteX13" fmla="*/ 200489 w 212051"/>
                <a:gd name="connsiteY13" fmla="*/ 29810 h 234043"/>
                <a:gd name="connsiteX14" fmla="*/ 200178 w 212051"/>
                <a:gd name="connsiteY14" fmla="*/ 26798 h 234043"/>
                <a:gd name="connsiteX15" fmla="*/ 117698 w 212051"/>
                <a:gd name="connsiteY15" fmla="*/ 0 h 234043"/>
                <a:gd name="connsiteX16" fmla="*/ 117084 w 212051"/>
                <a:gd name="connsiteY16" fmla="*/ 0 h 234043"/>
                <a:gd name="connsiteX17" fmla="*/ 32941 w 212051"/>
                <a:gd name="connsiteY17" fmla="*/ 34717 h 234043"/>
                <a:gd name="connsiteX18" fmla="*/ 0 w 212051"/>
                <a:gd name="connsiteY18" fmla="*/ 117018 h 234043"/>
                <a:gd name="connsiteX19" fmla="*/ 0 w 212051"/>
                <a:gd name="connsiteY19" fmla="*/ 117691 h 234043"/>
                <a:gd name="connsiteX20" fmla="*/ 32244 w 212051"/>
                <a:gd name="connsiteY20" fmla="*/ 200637 h 234043"/>
                <a:gd name="connsiteX21" fmla="*/ 117981 w 212051"/>
                <a:gd name="connsiteY21" fmla="*/ 234043 h 234043"/>
                <a:gd name="connsiteX22" fmla="*/ 211292 w 212051"/>
                <a:gd name="connsiteY22" fmla="*/ 200417 h 234043"/>
                <a:gd name="connsiteX23" fmla="*/ 212051 w 212051"/>
                <a:gd name="connsiteY23" fmla="*/ 198798 h 234043"/>
                <a:gd name="connsiteX24" fmla="*/ 212051 w 212051"/>
                <a:gd name="connsiteY24" fmla="*/ 109593 h 234043"/>
                <a:gd name="connsiteX25" fmla="*/ 209940 w 212051"/>
                <a:gd name="connsiteY25" fmla="*/ 107493 h 234043"/>
                <a:gd name="connsiteX26" fmla="*/ 122286 w 212051"/>
                <a:gd name="connsiteY26" fmla="*/ 107493 h 234043"/>
                <a:gd name="connsiteX27" fmla="*/ 120175 w 212051"/>
                <a:gd name="connsiteY27" fmla="*/ 109593 h 234043"/>
                <a:gd name="connsiteX28" fmla="*/ 120175 w 212051"/>
                <a:gd name="connsiteY28" fmla="*/ 133166 h 234043"/>
                <a:gd name="connsiteX29" fmla="*/ 122286 w 212051"/>
                <a:gd name="connsiteY29" fmla="*/ 135265 h 234043"/>
                <a:gd name="connsiteX30" fmla="*/ 176212 w 212051"/>
                <a:gd name="connsiteY30" fmla="*/ 135265 h 234043"/>
                <a:gd name="connsiteX31" fmla="*/ 178323 w 212051"/>
                <a:gd name="connsiteY31" fmla="*/ 135265 h 23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2051" h="234043">
                  <a:moveTo>
                    <a:pt x="178310" y="135252"/>
                  </a:moveTo>
                  <a:cubicBezTo>
                    <a:pt x="179476" y="135252"/>
                    <a:pt x="180421" y="136192"/>
                    <a:pt x="180421" y="137352"/>
                  </a:cubicBezTo>
                  <a:lnTo>
                    <a:pt x="180421" y="139452"/>
                  </a:lnTo>
                  <a:lnTo>
                    <a:pt x="180421" y="182987"/>
                  </a:lnTo>
                  <a:lnTo>
                    <a:pt x="180421" y="185094"/>
                  </a:lnTo>
                  <a:lnTo>
                    <a:pt x="178724" y="186356"/>
                  </a:lnTo>
                  <a:cubicBezTo>
                    <a:pt x="162546" y="198338"/>
                    <a:pt x="141443" y="204933"/>
                    <a:pt x="119312" y="204933"/>
                  </a:cubicBezTo>
                  <a:cubicBezTo>
                    <a:pt x="69663" y="204933"/>
                    <a:pt x="34983" y="168782"/>
                    <a:pt x="34983" y="117018"/>
                  </a:cubicBezTo>
                  <a:lnTo>
                    <a:pt x="34983" y="116353"/>
                  </a:lnTo>
                  <a:cubicBezTo>
                    <a:pt x="34983" y="93384"/>
                    <a:pt x="43151" y="71781"/>
                    <a:pt x="58004" y="55517"/>
                  </a:cubicBezTo>
                  <a:cubicBezTo>
                    <a:pt x="73146" y="38924"/>
                    <a:pt x="93608" y="29776"/>
                    <a:pt x="115622" y="29776"/>
                  </a:cubicBezTo>
                  <a:cubicBezTo>
                    <a:pt x="144127" y="29776"/>
                    <a:pt x="162298" y="38361"/>
                    <a:pt x="179434" y="51626"/>
                  </a:cubicBezTo>
                  <a:cubicBezTo>
                    <a:pt x="180331" y="52319"/>
                    <a:pt x="181614" y="52203"/>
                    <a:pt x="182345" y="51331"/>
                  </a:cubicBezTo>
                  <a:lnTo>
                    <a:pt x="200489" y="29810"/>
                  </a:lnTo>
                  <a:cubicBezTo>
                    <a:pt x="201255" y="28905"/>
                    <a:pt x="201117" y="27532"/>
                    <a:pt x="200178" y="26798"/>
                  </a:cubicBezTo>
                  <a:cubicBezTo>
                    <a:pt x="175978" y="7906"/>
                    <a:pt x="151584" y="62"/>
                    <a:pt x="117698" y="0"/>
                  </a:cubicBezTo>
                  <a:lnTo>
                    <a:pt x="117084" y="0"/>
                  </a:lnTo>
                  <a:cubicBezTo>
                    <a:pt x="84543" y="55"/>
                    <a:pt x="54672" y="12380"/>
                    <a:pt x="32941" y="34717"/>
                  </a:cubicBezTo>
                  <a:cubicBezTo>
                    <a:pt x="11700" y="56546"/>
                    <a:pt x="0" y="85774"/>
                    <a:pt x="0" y="117018"/>
                  </a:cubicBezTo>
                  <a:lnTo>
                    <a:pt x="0" y="117691"/>
                  </a:lnTo>
                  <a:cubicBezTo>
                    <a:pt x="0" y="150129"/>
                    <a:pt x="11452" y="179590"/>
                    <a:pt x="32244" y="200637"/>
                  </a:cubicBezTo>
                  <a:cubicBezTo>
                    <a:pt x="53830" y="222487"/>
                    <a:pt x="83474" y="234043"/>
                    <a:pt x="117981" y="234043"/>
                  </a:cubicBezTo>
                  <a:cubicBezTo>
                    <a:pt x="160759" y="234043"/>
                    <a:pt x="192024" y="216187"/>
                    <a:pt x="211292" y="200417"/>
                  </a:cubicBezTo>
                  <a:cubicBezTo>
                    <a:pt x="211782" y="200019"/>
                    <a:pt x="212051" y="199422"/>
                    <a:pt x="212051" y="198798"/>
                  </a:cubicBezTo>
                  <a:lnTo>
                    <a:pt x="212051" y="109593"/>
                  </a:lnTo>
                  <a:cubicBezTo>
                    <a:pt x="212051" y="108433"/>
                    <a:pt x="211113" y="107493"/>
                    <a:pt x="209940" y="107493"/>
                  </a:cubicBezTo>
                  <a:lnTo>
                    <a:pt x="122286" y="107493"/>
                  </a:lnTo>
                  <a:cubicBezTo>
                    <a:pt x="121120" y="107493"/>
                    <a:pt x="120175" y="108426"/>
                    <a:pt x="120175" y="109593"/>
                  </a:cubicBezTo>
                  <a:lnTo>
                    <a:pt x="120175" y="133166"/>
                  </a:lnTo>
                  <a:cubicBezTo>
                    <a:pt x="120175" y="134325"/>
                    <a:pt x="121120" y="135265"/>
                    <a:pt x="122286" y="135265"/>
                  </a:cubicBezTo>
                  <a:lnTo>
                    <a:pt x="176212" y="135265"/>
                  </a:lnTo>
                  <a:lnTo>
                    <a:pt x="178323" y="135265"/>
                  </a:ln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05DC39EB-20AE-0041-A4BC-450450F81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497740"/>
            <a:ext cx="4879848" cy="218396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8354354-733E-564B-AE1B-9EE1EFFF02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193215"/>
            <a:ext cx="4879848" cy="298174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2000" spc="30" baseline="0">
                <a:solidFill>
                  <a:schemeClr val="accent6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261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er, otsikko ja leipä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ECB9ABB3-3B87-4655-ADF6-8661A21A0D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25092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i-FI" dirty="0"/>
          </a:p>
          <a:p>
            <a:r>
              <a:rPr lang="fi-FI" dirty="0"/>
              <a:t>Lisää </a:t>
            </a:r>
            <a:r>
              <a:rPr lang="fi-FI" dirty="0" err="1"/>
              <a:t>header</a:t>
            </a:r>
            <a:r>
              <a:rPr lang="fi-FI" dirty="0"/>
              <a:t> –kuva klikkaamalla kuvaa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2109998"/>
            <a:ext cx="10668000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1193770" algn="l"/>
              </a:tabLst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62000" y="2850068"/>
            <a:ext cx="10668000" cy="3302640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33" baseline="0">
                <a:solidFill>
                  <a:schemeClr val="bg1"/>
                </a:solidFill>
              </a:defRPr>
            </a:lvl1pPr>
            <a:lvl2pPr marL="359824" indent="0">
              <a:buNone/>
              <a:defRPr sz="2133">
                <a:solidFill>
                  <a:schemeClr val="tx2"/>
                </a:solidFill>
              </a:defRPr>
            </a:lvl2pPr>
            <a:lvl3pPr marL="719649" indent="0">
              <a:buNone/>
              <a:defRPr sz="2133">
                <a:solidFill>
                  <a:schemeClr val="tx2"/>
                </a:solidFill>
              </a:defRPr>
            </a:lvl3pPr>
            <a:lvl4pPr marL="1075240" indent="0">
              <a:buNone/>
              <a:defRPr sz="2133">
                <a:solidFill>
                  <a:schemeClr val="tx2"/>
                </a:solidFill>
              </a:defRPr>
            </a:lvl4pPr>
            <a:lvl5pPr marL="1439297" indent="0">
              <a:buNone/>
              <a:defRPr sz="2133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leipätekstiä tähän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8DF4256-8258-4873-8A78-C44EBE904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3968" y="6277971"/>
            <a:ext cx="917045" cy="4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16514"/>
      </p:ext>
    </p:extLst>
  </p:cSld>
  <p:clrMapOvr>
    <a:masterClrMapping/>
  </p:clrMapOvr>
  <p:transition>
    <p:push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-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CBB47-F3A0-4DEC-81AB-804A5ECF3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241" y="1200635"/>
            <a:ext cx="2596896" cy="968843"/>
          </a:xfrm>
        </p:spPr>
        <p:txBody>
          <a:bodyPr/>
          <a:lstStyle/>
          <a:p>
            <a:r>
              <a:rPr lang="en-GB" dirty="0" err="1"/>
              <a:t>Etunimi</a:t>
            </a:r>
            <a:r>
              <a:rPr lang="en-GB" dirty="0"/>
              <a:t/>
            </a:r>
            <a:br>
              <a:rPr lang="en-GB" dirty="0"/>
            </a:br>
            <a:r>
              <a:rPr lang="en-GB" dirty="0" err="1"/>
              <a:t>Sukunimi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14431"/>
            <a:ext cx="4209288" cy="2469377"/>
          </a:xfrm>
        </p:spPr>
        <p:txBody>
          <a:bodyPr/>
          <a:lstStyle>
            <a:lvl1pPr marL="0" indent="0" algn="just">
              <a:buNone/>
              <a:defRPr/>
            </a:lvl1pPr>
            <a:lvl2pPr marL="627063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A4D68-A4BF-4C12-90AE-956CA7D5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0656" y="1750311"/>
            <a:ext cx="5559552" cy="433349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500"/>
              </a:spcBef>
              <a:defRPr sz="1500"/>
            </a:lvl1pPr>
            <a:lvl2pPr>
              <a:spcBef>
                <a:spcPts val="0"/>
              </a:spcBef>
              <a:defRPr sz="1500"/>
            </a:lvl2pPr>
            <a:lvl3pPr>
              <a:spcBef>
                <a:spcPts val="0"/>
              </a:spcBef>
              <a:defRPr sz="1500"/>
            </a:lvl3pPr>
            <a:lvl4pPr>
              <a:spcBef>
                <a:spcPts val="0"/>
              </a:spcBef>
              <a:defRPr sz="1500"/>
            </a:lvl4pPr>
            <a:lvl5pPr>
              <a:spcBef>
                <a:spcPts val="0"/>
              </a:spcBef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13169331-AFCA-A242-8780-F07B492F14B7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A60FE2CF-E733-0C42-B4D9-6DCACE68B24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83E3B4-67B2-F340-9CC7-967557BC54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80971" y="2416721"/>
            <a:ext cx="2597467" cy="225442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7AF1D7-1ED2-064D-9423-DD875F9CAC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80971" y="2672560"/>
            <a:ext cx="2597467" cy="74424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0D235F43-EC8E-6548-A6D9-83B50580AA8B}"/>
              </a:ext>
            </a:extLst>
          </p:cNvPr>
          <p:cNvSpPr/>
          <p:nvPr userDrawn="1"/>
        </p:nvSpPr>
        <p:spPr>
          <a:xfrm>
            <a:off x="5509074" y="1028700"/>
            <a:ext cx="0" cy="4838700"/>
          </a:xfrm>
          <a:custGeom>
            <a:avLst/>
            <a:gdLst/>
            <a:ahLst/>
            <a:cxnLst/>
            <a:rect l="l" t="t" r="r" b="b"/>
            <a:pathLst>
              <a:path h="4838700">
                <a:moveTo>
                  <a:pt x="0" y="0"/>
                </a:moveTo>
                <a:lnTo>
                  <a:pt x="0" y="4838700"/>
                </a:lnTo>
              </a:path>
            </a:pathLst>
          </a:custGeom>
          <a:ln w="6350">
            <a:solidFill>
              <a:srgbClr val="174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FB854115-7B7B-6C42-AF1A-C7D1F6D3D465}"/>
              </a:ext>
            </a:extLst>
          </p:cNvPr>
          <p:cNvSpPr/>
          <p:nvPr userDrawn="1"/>
        </p:nvSpPr>
        <p:spPr>
          <a:xfrm>
            <a:off x="825500" y="3481103"/>
            <a:ext cx="4128135" cy="0"/>
          </a:xfrm>
          <a:custGeom>
            <a:avLst/>
            <a:gdLst/>
            <a:ahLst/>
            <a:cxnLst/>
            <a:rect l="l" t="t" r="r" b="b"/>
            <a:pathLst>
              <a:path w="4128135">
                <a:moveTo>
                  <a:pt x="0" y="0"/>
                </a:moveTo>
                <a:lnTo>
                  <a:pt x="4128096" y="0"/>
                </a:lnTo>
              </a:path>
            </a:pathLst>
          </a:custGeom>
          <a:ln w="6350">
            <a:solidFill>
              <a:srgbClr val="174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CF5DB22-FA1F-FB4F-876D-80DE9C6593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1526" y="1200636"/>
            <a:ext cx="1581705" cy="221078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DAC1DE34-D32F-40C1-1498-DB40AA57B4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10275" y="1103477"/>
            <a:ext cx="5562600" cy="36353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EDB645F6-CFE0-6E96-FBE1-9962B5C81B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10275" y="1491996"/>
            <a:ext cx="5562600" cy="25831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5848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min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47EB6A47-C565-8946-80C2-FEE3F9148E34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5E14AF92-89D2-BA4F-B82C-692EF55389E4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608193-B1B4-254E-84A3-7F08A3ABDC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768" y="4678068"/>
            <a:ext cx="2412000" cy="5237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75DB85A9-37D0-D44F-8932-BA5364EBA2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768" y="4315967"/>
            <a:ext cx="2412000" cy="2523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7">
            <a:extLst>
              <a:ext uri="{FF2B5EF4-FFF2-40B4-BE49-F238E27FC236}">
                <a16:creationId xmlns:a16="http://schemas.microsoft.com/office/drawing/2014/main" id="{AB449D57-B1A5-AC4A-93FB-9F1CB6AE3B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4994" y="2592962"/>
            <a:ext cx="1569600" cy="1571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768DBA37-0A32-B344-A149-4215D4C55C2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23494" y="4678068"/>
            <a:ext cx="2412000" cy="5237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54A209D4-A746-2F43-8C7E-BEC6909512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23494" y="4315967"/>
            <a:ext cx="2412000" cy="2523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9E8955C1-4100-BA40-A9AB-09241736DF4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56720" y="2592962"/>
            <a:ext cx="1569600" cy="1571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7" name="Text Placeholder 19">
            <a:extLst>
              <a:ext uri="{FF2B5EF4-FFF2-40B4-BE49-F238E27FC236}">
                <a16:creationId xmlns:a16="http://schemas.microsoft.com/office/drawing/2014/main" id="{D620DCD2-7AFA-8647-B626-6229A82053C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12998" y="4678068"/>
            <a:ext cx="2412000" cy="5237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9">
            <a:extLst>
              <a:ext uri="{FF2B5EF4-FFF2-40B4-BE49-F238E27FC236}">
                <a16:creationId xmlns:a16="http://schemas.microsoft.com/office/drawing/2014/main" id="{1EE75115-0780-014E-9E78-DFB0AC32DC1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12998" y="4315967"/>
            <a:ext cx="2412000" cy="2523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4BDCBA93-C0C4-7A4D-82AA-284700A7018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746224" y="2592962"/>
            <a:ext cx="1569600" cy="1571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0" name="Text Placeholder 19">
            <a:extLst>
              <a:ext uri="{FF2B5EF4-FFF2-40B4-BE49-F238E27FC236}">
                <a16:creationId xmlns:a16="http://schemas.microsoft.com/office/drawing/2014/main" id="{C08D4F60-53A8-CF42-AF1F-CDA52D12652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02502" y="4678068"/>
            <a:ext cx="2412000" cy="5237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19">
            <a:extLst>
              <a:ext uri="{FF2B5EF4-FFF2-40B4-BE49-F238E27FC236}">
                <a16:creationId xmlns:a16="http://schemas.microsoft.com/office/drawing/2014/main" id="{9793FD63-87A8-EF40-BCEF-B87AA51E63F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02502" y="4315967"/>
            <a:ext cx="2412000" cy="2523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7FB522C2-364E-804D-92E3-5E96E5DE2E5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35728" y="2592962"/>
            <a:ext cx="1569600" cy="1571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532D818-2665-BFD0-C34E-2BAA1FDC3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34224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noi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072128"/>
            <a:ext cx="4952990" cy="201168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A4D68-A4BF-4C12-90AE-956CA7D5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4072128"/>
            <a:ext cx="4953000" cy="201168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720CA279-8F31-B245-A957-24CC423E9511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5">
            <a:extLst>
              <a:ext uri="{FF2B5EF4-FFF2-40B4-BE49-F238E27FC236}">
                <a16:creationId xmlns:a16="http://schemas.microsoft.com/office/drawing/2014/main" id="{343AB41E-7E7C-D64A-B75B-EAB11FA972A4}"/>
              </a:ext>
            </a:extLst>
          </p:cNvPr>
          <p:cNvSpPr/>
          <p:nvPr userDrawn="1"/>
        </p:nvSpPr>
        <p:spPr>
          <a:xfrm>
            <a:off x="826093" y="3622675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9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174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4691CC0-6302-E24C-A059-98EA7D30D6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30" y="2206752"/>
            <a:ext cx="10529570" cy="231648"/>
          </a:xfrm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Työn</a:t>
            </a:r>
            <a:r>
              <a:rPr lang="en-US" dirty="0"/>
              <a:t> </a:t>
            </a:r>
            <a:r>
              <a:rPr lang="en-US" dirty="0" err="1"/>
              <a:t>kiinteä</a:t>
            </a:r>
            <a:r>
              <a:rPr lang="en-US" dirty="0"/>
              <a:t> </a:t>
            </a:r>
            <a:r>
              <a:rPr lang="en-US" dirty="0" err="1"/>
              <a:t>hinta</a:t>
            </a:r>
            <a:r>
              <a:rPr lang="en-US" dirty="0"/>
              <a:t> on:</a:t>
            </a:r>
            <a:endParaRPr lang="fi-FI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B9AE71A2-7067-BE47-86F4-13662C74E8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30" y="2462784"/>
            <a:ext cx="6052058" cy="724916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50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1 234 567 €</a:t>
            </a:r>
            <a:endParaRPr lang="fi-FI" dirty="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5C5DDF17-4F10-C047-B74F-560E09ED07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7958" y="2825242"/>
            <a:ext cx="4403000" cy="243837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alv</a:t>
            </a:r>
            <a:r>
              <a:rPr lang="en-US" dirty="0"/>
              <a:t>. 0 %</a:t>
            </a:r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EF8DC6B7-93FD-E1DE-DB20-BB38B3C5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61633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>
            <a:extLst>
              <a:ext uri="{FF2B5EF4-FFF2-40B4-BE49-F238E27FC236}">
                <a16:creationId xmlns:a16="http://schemas.microsoft.com/office/drawing/2014/main" id="{CAE140DC-6D77-FF49-88C5-C3BB51FBB65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81100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5AE00CDF-3F86-EF45-A6FE-18C62ACB5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326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" name="object 13">
            <a:extLst>
              <a:ext uri="{FF2B5EF4-FFF2-40B4-BE49-F238E27FC236}">
                <a16:creationId xmlns:a16="http://schemas.microsoft.com/office/drawing/2014/main" id="{8A65C645-F5D2-7340-AF15-2DB99336D063}"/>
              </a:ext>
            </a:extLst>
          </p:cNvPr>
          <p:cNvSpPr/>
          <p:nvPr userDrawn="1"/>
        </p:nvSpPr>
        <p:spPr>
          <a:xfrm>
            <a:off x="1181220" y="2355850"/>
            <a:ext cx="1193800" cy="1193800"/>
          </a:xfrm>
          <a:custGeom>
            <a:avLst/>
            <a:gdLst/>
            <a:ahLst/>
            <a:cxnLst/>
            <a:rect l="l" t="t" r="r" b="b"/>
            <a:pathLst>
              <a:path w="1193800" h="1193800">
                <a:moveTo>
                  <a:pt x="596900" y="1193800"/>
                </a:moveTo>
                <a:lnTo>
                  <a:pt x="645854" y="1191821"/>
                </a:lnTo>
                <a:lnTo>
                  <a:pt x="693719" y="1185987"/>
                </a:lnTo>
                <a:lnTo>
                  <a:pt x="740340" y="1176452"/>
                </a:lnTo>
                <a:lnTo>
                  <a:pt x="785564" y="1163369"/>
                </a:lnTo>
                <a:lnTo>
                  <a:pt x="829238" y="1146891"/>
                </a:lnTo>
                <a:lnTo>
                  <a:pt x="871207" y="1127174"/>
                </a:lnTo>
                <a:lnTo>
                  <a:pt x="911319" y="1104369"/>
                </a:lnTo>
                <a:lnTo>
                  <a:pt x="949419" y="1078631"/>
                </a:lnTo>
                <a:lnTo>
                  <a:pt x="985354" y="1050113"/>
                </a:lnTo>
                <a:lnTo>
                  <a:pt x="1018970" y="1018970"/>
                </a:lnTo>
                <a:lnTo>
                  <a:pt x="1050113" y="985354"/>
                </a:lnTo>
                <a:lnTo>
                  <a:pt x="1078631" y="949419"/>
                </a:lnTo>
                <a:lnTo>
                  <a:pt x="1104369" y="911319"/>
                </a:lnTo>
                <a:lnTo>
                  <a:pt x="1127174" y="871207"/>
                </a:lnTo>
                <a:lnTo>
                  <a:pt x="1146891" y="829238"/>
                </a:lnTo>
                <a:lnTo>
                  <a:pt x="1163369" y="785564"/>
                </a:lnTo>
                <a:lnTo>
                  <a:pt x="1176452" y="740340"/>
                </a:lnTo>
                <a:lnTo>
                  <a:pt x="1185987" y="693719"/>
                </a:lnTo>
                <a:lnTo>
                  <a:pt x="1191821" y="645854"/>
                </a:lnTo>
                <a:lnTo>
                  <a:pt x="1193800" y="596900"/>
                </a:lnTo>
                <a:lnTo>
                  <a:pt x="1191821" y="547945"/>
                </a:lnTo>
                <a:lnTo>
                  <a:pt x="1185987" y="500080"/>
                </a:lnTo>
                <a:lnTo>
                  <a:pt x="1176452" y="453459"/>
                </a:lnTo>
                <a:lnTo>
                  <a:pt x="1163369" y="408235"/>
                </a:lnTo>
                <a:lnTo>
                  <a:pt x="1146891" y="364561"/>
                </a:lnTo>
                <a:lnTo>
                  <a:pt x="1127174" y="322592"/>
                </a:lnTo>
                <a:lnTo>
                  <a:pt x="1104369" y="282480"/>
                </a:lnTo>
                <a:lnTo>
                  <a:pt x="1078631" y="244380"/>
                </a:lnTo>
                <a:lnTo>
                  <a:pt x="1050113" y="208445"/>
                </a:lnTo>
                <a:lnTo>
                  <a:pt x="1018970" y="174829"/>
                </a:lnTo>
                <a:lnTo>
                  <a:pt x="985354" y="143686"/>
                </a:lnTo>
                <a:lnTo>
                  <a:pt x="949419" y="115168"/>
                </a:lnTo>
                <a:lnTo>
                  <a:pt x="911319" y="89430"/>
                </a:lnTo>
                <a:lnTo>
                  <a:pt x="871207" y="66625"/>
                </a:lnTo>
                <a:lnTo>
                  <a:pt x="829238" y="46908"/>
                </a:lnTo>
                <a:lnTo>
                  <a:pt x="785564" y="30430"/>
                </a:lnTo>
                <a:lnTo>
                  <a:pt x="740340" y="17347"/>
                </a:lnTo>
                <a:lnTo>
                  <a:pt x="693719" y="7812"/>
                </a:lnTo>
                <a:lnTo>
                  <a:pt x="645854" y="1978"/>
                </a:lnTo>
                <a:lnTo>
                  <a:pt x="596900" y="0"/>
                </a:lnTo>
                <a:lnTo>
                  <a:pt x="547945" y="1978"/>
                </a:lnTo>
                <a:lnTo>
                  <a:pt x="500080" y="7812"/>
                </a:lnTo>
                <a:lnTo>
                  <a:pt x="453459" y="17347"/>
                </a:lnTo>
                <a:lnTo>
                  <a:pt x="408235" y="30430"/>
                </a:lnTo>
                <a:lnTo>
                  <a:pt x="364561" y="46908"/>
                </a:lnTo>
                <a:lnTo>
                  <a:pt x="322592" y="66625"/>
                </a:lnTo>
                <a:lnTo>
                  <a:pt x="282480" y="89430"/>
                </a:lnTo>
                <a:lnTo>
                  <a:pt x="244380" y="115168"/>
                </a:lnTo>
                <a:lnTo>
                  <a:pt x="208445" y="143686"/>
                </a:lnTo>
                <a:lnTo>
                  <a:pt x="174829" y="174829"/>
                </a:lnTo>
                <a:lnTo>
                  <a:pt x="143686" y="208445"/>
                </a:lnTo>
                <a:lnTo>
                  <a:pt x="115168" y="244380"/>
                </a:lnTo>
                <a:lnTo>
                  <a:pt x="89430" y="282480"/>
                </a:lnTo>
                <a:lnTo>
                  <a:pt x="66625" y="322592"/>
                </a:lnTo>
                <a:lnTo>
                  <a:pt x="46908" y="364561"/>
                </a:lnTo>
                <a:lnTo>
                  <a:pt x="30430" y="408235"/>
                </a:lnTo>
                <a:lnTo>
                  <a:pt x="17347" y="453459"/>
                </a:lnTo>
                <a:lnTo>
                  <a:pt x="7812" y="500080"/>
                </a:lnTo>
                <a:lnTo>
                  <a:pt x="1978" y="547945"/>
                </a:lnTo>
                <a:lnTo>
                  <a:pt x="0" y="596900"/>
                </a:lnTo>
                <a:lnTo>
                  <a:pt x="1978" y="645854"/>
                </a:lnTo>
                <a:lnTo>
                  <a:pt x="7812" y="693719"/>
                </a:lnTo>
                <a:lnTo>
                  <a:pt x="17347" y="740340"/>
                </a:lnTo>
                <a:lnTo>
                  <a:pt x="30430" y="785564"/>
                </a:lnTo>
                <a:lnTo>
                  <a:pt x="46908" y="829238"/>
                </a:lnTo>
                <a:lnTo>
                  <a:pt x="66625" y="871207"/>
                </a:lnTo>
                <a:lnTo>
                  <a:pt x="89430" y="911319"/>
                </a:lnTo>
                <a:lnTo>
                  <a:pt x="115168" y="949419"/>
                </a:lnTo>
                <a:lnTo>
                  <a:pt x="143686" y="985354"/>
                </a:lnTo>
                <a:lnTo>
                  <a:pt x="174829" y="1018970"/>
                </a:lnTo>
                <a:lnTo>
                  <a:pt x="208445" y="1050113"/>
                </a:lnTo>
                <a:lnTo>
                  <a:pt x="244380" y="1078631"/>
                </a:lnTo>
                <a:lnTo>
                  <a:pt x="282480" y="1104369"/>
                </a:lnTo>
                <a:lnTo>
                  <a:pt x="322592" y="1127174"/>
                </a:lnTo>
                <a:lnTo>
                  <a:pt x="364561" y="1146891"/>
                </a:lnTo>
                <a:lnTo>
                  <a:pt x="408235" y="1163369"/>
                </a:lnTo>
                <a:lnTo>
                  <a:pt x="453459" y="1176452"/>
                </a:lnTo>
                <a:lnTo>
                  <a:pt x="500080" y="1185987"/>
                </a:lnTo>
                <a:lnTo>
                  <a:pt x="547945" y="1191821"/>
                </a:lnTo>
                <a:lnTo>
                  <a:pt x="596900" y="1193800"/>
                </a:lnTo>
                <a:close/>
              </a:path>
            </a:pathLst>
          </a:custGeom>
          <a:ln w="12700">
            <a:solidFill>
              <a:srgbClr val="EA5D24"/>
            </a:solidFill>
          </a:ln>
        </p:spPr>
        <p:txBody>
          <a:bodyPr wrap="square" lIns="0" tIns="0" rIns="0" bIns="0" rtlCol="0" anchor="ctr" anchorCtr="0"/>
          <a:lstStyle/>
          <a:p>
            <a:pPr algn="ctr"/>
            <a:endParaRPr sz="1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6" name="Text Placeholder 19">
            <a:extLst>
              <a:ext uri="{FF2B5EF4-FFF2-40B4-BE49-F238E27FC236}">
                <a16:creationId xmlns:a16="http://schemas.microsoft.com/office/drawing/2014/main" id="{A13028B3-AD40-5B44-9F09-AF1C27B793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7326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7" name="Text Placeholder 65">
            <a:extLst>
              <a:ext uri="{FF2B5EF4-FFF2-40B4-BE49-F238E27FC236}">
                <a16:creationId xmlns:a16="http://schemas.microsoft.com/office/drawing/2014/main" id="{BF530207-C90E-054B-A90E-5D2C7DC175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74264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Text Placeholder 19">
            <a:extLst>
              <a:ext uri="{FF2B5EF4-FFF2-40B4-BE49-F238E27FC236}">
                <a16:creationId xmlns:a16="http://schemas.microsoft.com/office/drawing/2014/main" id="{8C0016C4-3D97-1A43-86CB-9FB07BD4F3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74264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ext Placeholder 65">
            <a:extLst>
              <a:ext uri="{FF2B5EF4-FFF2-40B4-BE49-F238E27FC236}">
                <a16:creationId xmlns:a16="http://schemas.microsoft.com/office/drawing/2014/main" id="{9CF8888A-3413-924F-9D89-B551C929D9F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56632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19">
            <a:extLst>
              <a:ext uri="{FF2B5EF4-FFF2-40B4-BE49-F238E27FC236}">
                <a16:creationId xmlns:a16="http://schemas.microsoft.com/office/drawing/2014/main" id="{8CF738B7-867A-1842-B46E-135BDA1072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56632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65">
            <a:extLst>
              <a:ext uri="{FF2B5EF4-FFF2-40B4-BE49-F238E27FC236}">
                <a16:creationId xmlns:a16="http://schemas.microsoft.com/office/drawing/2014/main" id="{F6E5564F-8C90-544D-B4EF-ED6901B8F60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02424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19">
            <a:extLst>
              <a:ext uri="{FF2B5EF4-FFF2-40B4-BE49-F238E27FC236}">
                <a16:creationId xmlns:a16="http://schemas.microsoft.com/office/drawing/2014/main" id="{D14E8817-A312-5949-8DA0-F5495DFBE19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2424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65">
            <a:extLst>
              <a:ext uri="{FF2B5EF4-FFF2-40B4-BE49-F238E27FC236}">
                <a16:creationId xmlns:a16="http://schemas.microsoft.com/office/drawing/2014/main" id="{B788579A-BEC9-6C4A-A98E-02A56CFE40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336024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19">
            <a:extLst>
              <a:ext uri="{FF2B5EF4-FFF2-40B4-BE49-F238E27FC236}">
                <a16:creationId xmlns:a16="http://schemas.microsoft.com/office/drawing/2014/main" id="{1901F1E8-B6CA-994D-BB54-21FB24F514C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36024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C6A9E16-7AAA-0477-97A3-54CFAEB3B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Text Placeholder 95">
            <a:extLst>
              <a:ext uri="{FF2B5EF4-FFF2-40B4-BE49-F238E27FC236}">
                <a16:creationId xmlns:a16="http://schemas.microsoft.com/office/drawing/2014/main" id="{4AA2E4DC-0182-54C7-54DC-986677C7C62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801359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5">
            <a:extLst>
              <a:ext uri="{FF2B5EF4-FFF2-40B4-BE49-F238E27FC236}">
                <a16:creationId xmlns:a16="http://schemas.microsoft.com/office/drawing/2014/main" id="{B113796A-151E-AF3F-3540-4A518DF1554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344750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5">
            <a:extLst>
              <a:ext uri="{FF2B5EF4-FFF2-40B4-BE49-F238E27FC236}">
                <a16:creationId xmlns:a16="http://schemas.microsoft.com/office/drawing/2014/main" id="{5EA43360-6DB4-875E-7434-A61667098D4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499815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5">
            <a:extLst>
              <a:ext uri="{FF2B5EF4-FFF2-40B4-BE49-F238E27FC236}">
                <a16:creationId xmlns:a16="http://schemas.microsoft.com/office/drawing/2014/main" id="{641EDE79-F2FD-61AB-0151-B6DB36AA733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46294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5615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5AE00CDF-3F86-EF45-A6FE-18C62ACB5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0813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19">
            <a:extLst>
              <a:ext uri="{FF2B5EF4-FFF2-40B4-BE49-F238E27FC236}">
                <a16:creationId xmlns:a16="http://schemas.microsoft.com/office/drawing/2014/main" id="{A13028B3-AD40-5B44-9F09-AF1C27B793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7326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7" name="Text Placeholder 65">
            <a:extLst>
              <a:ext uri="{FF2B5EF4-FFF2-40B4-BE49-F238E27FC236}">
                <a16:creationId xmlns:a16="http://schemas.microsoft.com/office/drawing/2014/main" id="{BF530207-C90E-054B-A90E-5D2C7DC175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87751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Text Placeholder 19">
            <a:extLst>
              <a:ext uri="{FF2B5EF4-FFF2-40B4-BE49-F238E27FC236}">
                <a16:creationId xmlns:a16="http://schemas.microsoft.com/office/drawing/2014/main" id="{8C0016C4-3D97-1A43-86CB-9FB07BD4F3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74264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ext Placeholder 65">
            <a:extLst>
              <a:ext uri="{FF2B5EF4-FFF2-40B4-BE49-F238E27FC236}">
                <a16:creationId xmlns:a16="http://schemas.microsoft.com/office/drawing/2014/main" id="{9CF8888A-3413-924F-9D89-B551C929D9F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270119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19">
            <a:extLst>
              <a:ext uri="{FF2B5EF4-FFF2-40B4-BE49-F238E27FC236}">
                <a16:creationId xmlns:a16="http://schemas.microsoft.com/office/drawing/2014/main" id="{8CF738B7-867A-1842-B46E-135BDA1072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56632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65">
            <a:extLst>
              <a:ext uri="{FF2B5EF4-FFF2-40B4-BE49-F238E27FC236}">
                <a16:creationId xmlns:a16="http://schemas.microsoft.com/office/drawing/2014/main" id="{F6E5564F-8C90-544D-B4EF-ED6901B8F60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415911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19">
            <a:extLst>
              <a:ext uri="{FF2B5EF4-FFF2-40B4-BE49-F238E27FC236}">
                <a16:creationId xmlns:a16="http://schemas.microsoft.com/office/drawing/2014/main" id="{D14E8817-A312-5949-8DA0-F5495DFBE19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2424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65">
            <a:extLst>
              <a:ext uri="{FF2B5EF4-FFF2-40B4-BE49-F238E27FC236}">
                <a16:creationId xmlns:a16="http://schemas.microsoft.com/office/drawing/2014/main" id="{B788579A-BEC9-6C4A-A98E-02A56CFE40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549511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19">
            <a:extLst>
              <a:ext uri="{FF2B5EF4-FFF2-40B4-BE49-F238E27FC236}">
                <a16:creationId xmlns:a16="http://schemas.microsoft.com/office/drawing/2014/main" id="{1901F1E8-B6CA-994D-BB54-21FB24F514C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36024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0" name="Text Placeholder 19">
            <a:extLst>
              <a:ext uri="{FF2B5EF4-FFF2-40B4-BE49-F238E27FC236}">
                <a16:creationId xmlns:a16="http://schemas.microsoft.com/office/drawing/2014/main" id="{5E57E285-2DAA-D143-9C04-5CA70EB0383A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2674992" y="2089380"/>
            <a:ext cx="6881900" cy="542453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buNone/>
              <a:defRPr sz="20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3EF2589-EBE3-4E17-9EA8-F63C112A73A9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12D2E06-9E8D-BF5E-C7C7-C8CB3452F74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171850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7DC6162-22A4-94B5-E007-5738929921C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331207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E12A8704-633E-B884-655D-C20463F5DB1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494858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F955027F-0614-EE52-7C45-5EE9D7C2821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671388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2D73B5A6-C99A-7108-415B-49C286F8D81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826453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140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5AE00CDF-3F86-EF45-A6FE-18C62ACB5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326" y="2581076"/>
            <a:ext cx="2088000" cy="13161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19">
            <a:extLst>
              <a:ext uri="{FF2B5EF4-FFF2-40B4-BE49-F238E27FC236}">
                <a16:creationId xmlns:a16="http://schemas.microsoft.com/office/drawing/2014/main" id="{A13028B3-AD40-5B44-9F09-AF1C27B793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7326" y="2276278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5" name="Text Placeholder 65">
            <a:extLst>
              <a:ext uri="{FF2B5EF4-FFF2-40B4-BE49-F238E27FC236}">
                <a16:creationId xmlns:a16="http://schemas.microsoft.com/office/drawing/2014/main" id="{EC782D5C-DD26-1544-99D3-4B0C57049C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7326" y="4617140"/>
            <a:ext cx="2088000" cy="13161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6" name="Text Placeholder 19">
            <a:extLst>
              <a:ext uri="{FF2B5EF4-FFF2-40B4-BE49-F238E27FC236}">
                <a16:creationId xmlns:a16="http://schemas.microsoft.com/office/drawing/2014/main" id="{3A20C6B4-1074-F84D-A9DE-25CFC531A6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7326" y="4312342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7" name="Text Placeholder 65">
            <a:extLst>
              <a:ext uri="{FF2B5EF4-FFF2-40B4-BE49-F238E27FC236}">
                <a16:creationId xmlns:a16="http://schemas.microsoft.com/office/drawing/2014/main" id="{32F365D6-227C-D94A-8C3E-8D98F317572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34878" y="2581076"/>
            <a:ext cx="2088000" cy="13161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8" name="Text Placeholder 19">
            <a:extLst>
              <a:ext uri="{FF2B5EF4-FFF2-40B4-BE49-F238E27FC236}">
                <a16:creationId xmlns:a16="http://schemas.microsoft.com/office/drawing/2014/main" id="{F8816833-66CD-BB42-B80E-A870CCBA7F4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34878" y="2276278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9" name="Text Placeholder 65">
            <a:extLst>
              <a:ext uri="{FF2B5EF4-FFF2-40B4-BE49-F238E27FC236}">
                <a16:creationId xmlns:a16="http://schemas.microsoft.com/office/drawing/2014/main" id="{A7B7844D-D027-F442-AA83-6DEDFC4E707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34878" y="4617140"/>
            <a:ext cx="2088000" cy="13161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0" name="Text Placeholder 19">
            <a:extLst>
              <a:ext uri="{FF2B5EF4-FFF2-40B4-BE49-F238E27FC236}">
                <a16:creationId xmlns:a16="http://schemas.microsoft.com/office/drawing/2014/main" id="{48B22782-8A2E-FF46-B70D-C9129550637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334878" y="4312342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F0F71E2-6F6D-770E-B553-D85095235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5C69D5F5-4F8E-852B-65B0-7DF181EEF53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344086" y="2347480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7FDA5504-25AB-FC7F-D216-7FF46F277D1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499151" y="2347480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47285110-7CA5-99BD-7A8D-430B1EAEF7B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662802" y="2347480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15BC4980-970A-0358-2D91-B1836E8DFE9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344086" y="4326533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CA6843B3-FF15-7790-2F91-06E79EE0D69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499151" y="4326533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7F64B8FA-EC57-208E-CCFF-323C4B1F5FE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662802" y="4326533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982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5AE00CDF-3F86-EF45-A6FE-18C62ACB5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8472" y="2190933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19">
            <a:extLst>
              <a:ext uri="{FF2B5EF4-FFF2-40B4-BE49-F238E27FC236}">
                <a16:creationId xmlns:a16="http://schemas.microsoft.com/office/drawing/2014/main" id="{A13028B3-AD40-5B44-9F09-AF1C27B793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8472" y="1886134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5" name="Text Placeholder 65">
            <a:extLst>
              <a:ext uri="{FF2B5EF4-FFF2-40B4-BE49-F238E27FC236}">
                <a16:creationId xmlns:a16="http://schemas.microsoft.com/office/drawing/2014/main" id="{EC782D5C-DD26-1544-99D3-4B0C57049C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78472" y="3653884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6" name="Text Placeholder 19">
            <a:extLst>
              <a:ext uri="{FF2B5EF4-FFF2-40B4-BE49-F238E27FC236}">
                <a16:creationId xmlns:a16="http://schemas.microsoft.com/office/drawing/2014/main" id="{3A20C6B4-1074-F84D-A9DE-25CFC531A6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8472" y="3349085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65">
            <a:extLst>
              <a:ext uri="{FF2B5EF4-FFF2-40B4-BE49-F238E27FC236}">
                <a16:creationId xmlns:a16="http://schemas.microsoft.com/office/drawing/2014/main" id="{2DFD3B43-FA93-8D46-ABF3-4D38F34D7F9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78472" y="5104732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19">
            <a:extLst>
              <a:ext uri="{FF2B5EF4-FFF2-40B4-BE49-F238E27FC236}">
                <a16:creationId xmlns:a16="http://schemas.microsoft.com/office/drawing/2014/main" id="{E4A6DB9D-8C01-3649-9856-88375E9CBC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78472" y="4799933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65">
            <a:extLst>
              <a:ext uri="{FF2B5EF4-FFF2-40B4-BE49-F238E27FC236}">
                <a16:creationId xmlns:a16="http://schemas.microsoft.com/office/drawing/2014/main" id="{59C9D757-B8D9-9F4C-BC4A-713B01A1977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549704" y="2190933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Text Placeholder 19">
            <a:extLst>
              <a:ext uri="{FF2B5EF4-FFF2-40B4-BE49-F238E27FC236}">
                <a16:creationId xmlns:a16="http://schemas.microsoft.com/office/drawing/2014/main" id="{C10BDD1A-925F-7641-9565-74ED3105E80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549704" y="1886134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6" name="Text Placeholder 65">
            <a:extLst>
              <a:ext uri="{FF2B5EF4-FFF2-40B4-BE49-F238E27FC236}">
                <a16:creationId xmlns:a16="http://schemas.microsoft.com/office/drawing/2014/main" id="{2705CE60-3DF2-2B45-8A43-E1C88419E33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549704" y="3653884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7" name="Text Placeholder 19">
            <a:extLst>
              <a:ext uri="{FF2B5EF4-FFF2-40B4-BE49-F238E27FC236}">
                <a16:creationId xmlns:a16="http://schemas.microsoft.com/office/drawing/2014/main" id="{923B07B5-1D89-024C-B394-9D34A4915AC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549704" y="3349085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8" name="Text Placeholder 65">
            <a:extLst>
              <a:ext uri="{FF2B5EF4-FFF2-40B4-BE49-F238E27FC236}">
                <a16:creationId xmlns:a16="http://schemas.microsoft.com/office/drawing/2014/main" id="{934E4976-7331-2A41-9D7B-A430DE16C1F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549704" y="5104732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9" name="Text Placeholder 19">
            <a:extLst>
              <a:ext uri="{FF2B5EF4-FFF2-40B4-BE49-F238E27FC236}">
                <a16:creationId xmlns:a16="http://schemas.microsoft.com/office/drawing/2014/main" id="{1C1B31DD-88E0-2A45-8555-7D3B0CF86A0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549704" y="4799933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0" name="Text Placeholder 19">
            <a:extLst>
              <a:ext uri="{FF2B5EF4-FFF2-40B4-BE49-F238E27FC236}">
                <a16:creationId xmlns:a16="http://schemas.microsoft.com/office/drawing/2014/main" id="{270769CD-2640-8349-85C8-3DE36AC7426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289908" y="3679817"/>
            <a:ext cx="1608619" cy="535846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1B3B366-611E-2447-79F0-8C5E6F9A8F4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151162" y="2656573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CB24107B-DAB3-F714-FC7C-C00ADC5450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095990" y="4133850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D7688FD7-B718-6C7A-5625-46104A95147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5504580" y="4846082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0C02609B-A713-876D-DF76-BCC6954D7A6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504580" y="1849598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E0E2C4E8-B432-CF1D-66DA-3B36758EA7BA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830026" y="2659034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97E2AAFD-B0D5-3571-AF6E-2BE3B3FA73C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886905" y="4121047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9" name="Otsikko 28">
            <a:extLst>
              <a:ext uri="{FF2B5EF4-FFF2-40B4-BE49-F238E27FC236}">
                <a16:creationId xmlns:a16="http://schemas.microsoft.com/office/drawing/2014/main" id="{8A96C9D2-FEED-4C32-48A4-0E0EC24A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15191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75D6A4B-C191-2E47-AB9C-40839093F691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CD26F789-A1F1-F243-90E1-6266039E4B79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5EBF3B-E76B-9B73-604B-9ED8CE78F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42122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 2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53205978-7313-0249-A986-1CA2E33A3D00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A90086CA-6392-D543-A16F-6C750C2B10B9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8A1FC53-FED2-A02F-060D-73555AE76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3403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22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er, otsikko ja 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ECB9ABB3-3B87-4655-ADF6-8661A21A0D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25092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i-FI" dirty="0"/>
          </a:p>
          <a:p>
            <a:r>
              <a:rPr lang="fi-FI" dirty="0"/>
              <a:t>Lisää </a:t>
            </a:r>
            <a:r>
              <a:rPr lang="fi-FI" dirty="0" err="1"/>
              <a:t>header</a:t>
            </a:r>
            <a:r>
              <a:rPr lang="fi-FI" dirty="0"/>
              <a:t> –kuva klikkaamalla kuvaa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2109998"/>
            <a:ext cx="10668000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1193770" algn="l"/>
              </a:tabLst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62000" y="2850068"/>
            <a:ext cx="10668000" cy="3302640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0">
            <a:normAutofit/>
          </a:bodyPr>
          <a:lstStyle>
            <a:lvl1pPr marL="380990" indent="-38099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133" baseline="0">
                <a:solidFill>
                  <a:schemeClr val="bg1"/>
                </a:solidFill>
              </a:defRPr>
            </a:lvl1pPr>
            <a:lvl2pPr marL="359824" indent="0">
              <a:buNone/>
              <a:defRPr sz="2133">
                <a:solidFill>
                  <a:schemeClr val="tx2"/>
                </a:solidFill>
              </a:defRPr>
            </a:lvl2pPr>
            <a:lvl3pPr marL="719649" indent="0">
              <a:buNone/>
              <a:defRPr sz="2133">
                <a:solidFill>
                  <a:schemeClr val="tx2"/>
                </a:solidFill>
              </a:defRPr>
            </a:lvl3pPr>
            <a:lvl4pPr marL="1075240" indent="0">
              <a:buNone/>
              <a:defRPr sz="2133">
                <a:solidFill>
                  <a:schemeClr val="tx2"/>
                </a:solidFill>
              </a:defRPr>
            </a:lvl4pPr>
            <a:lvl5pPr marL="1439297" indent="0">
              <a:buNone/>
              <a:defRPr sz="2133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</a:t>
            </a:r>
            <a:r>
              <a:rPr lang="fi-FI" dirty="0" err="1"/>
              <a:t>bulletteja</a:t>
            </a:r>
            <a:r>
              <a:rPr lang="fi-FI" dirty="0"/>
              <a:t> tähän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8DF4256-8258-4873-8A78-C44EBE904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3968" y="6277971"/>
            <a:ext cx="917045" cy="4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02964"/>
      </p:ext>
    </p:extLst>
  </p:cSld>
  <p:clrMapOvr>
    <a:masterClrMapping/>
  </p:clrMapOvr>
  <p:transition>
    <p:push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CG.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7FEDC5CA-3959-BE43-BB24-E13A19E2BC01}"/>
              </a:ext>
            </a:extLst>
          </p:cNvPr>
          <p:cNvGrpSpPr/>
          <p:nvPr userDrawn="1"/>
        </p:nvGrpSpPr>
        <p:grpSpPr>
          <a:xfrm>
            <a:off x="5524757" y="3250641"/>
            <a:ext cx="1145730" cy="351693"/>
            <a:chOff x="5865996" y="257492"/>
            <a:chExt cx="5676003" cy="174230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C15140-040D-F241-992D-3D24DDC3F730}"/>
                </a:ext>
              </a:extLst>
            </p:cNvPr>
            <p:cNvSpPr/>
            <p:nvPr/>
          </p:nvSpPr>
          <p:spPr>
            <a:xfrm>
              <a:off x="10986770" y="1409781"/>
              <a:ext cx="555229" cy="552313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02A8398-D333-3344-AB9E-995A24DB8DF6}"/>
                </a:ext>
              </a:extLst>
            </p:cNvPr>
            <p:cNvSpPr/>
            <p:nvPr/>
          </p:nvSpPr>
          <p:spPr>
            <a:xfrm>
              <a:off x="5865996" y="287376"/>
              <a:ext cx="1064651" cy="1682380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D380EAB-5368-1F45-B531-8BF5A1EF293F}"/>
                </a:ext>
              </a:extLst>
            </p:cNvPr>
            <p:cNvSpPr/>
            <p:nvPr/>
          </p:nvSpPr>
          <p:spPr>
            <a:xfrm>
              <a:off x="7163996" y="257492"/>
              <a:ext cx="1528216" cy="1742097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0B94BD4-5603-3541-90D3-C7D9DC351BD8}"/>
                </a:ext>
              </a:extLst>
            </p:cNvPr>
            <p:cNvSpPr/>
            <p:nvPr/>
          </p:nvSpPr>
          <p:spPr>
            <a:xfrm>
              <a:off x="8899833" y="257595"/>
              <a:ext cx="1578490" cy="1742199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359334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CG. 2">
    <p:bg>
      <p:bgPr>
        <a:solidFill>
          <a:srgbClr val="174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998FCF-35CD-E54F-B69A-E8AAC285C01A}"/>
              </a:ext>
            </a:extLst>
          </p:cNvPr>
          <p:cNvGrpSpPr/>
          <p:nvPr userDrawn="1"/>
        </p:nvGrpSpPr>
        <p:grpSpPr>
          <a:xfrm>
            <a:off x="5524757" y="3250641"/>
            <a:ext cx="1145730" cy="351693"/>
            <a:chOff x="5524757" y="3250641"/>
            <a:chExt cx="1145730" cy="351693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C15140-040D-F241-992D-3D24DDC3F730}"/>
                </a:ext>
              </a:extLst>
            </p:cNvPr>
            <p:cNvSpPr/>
            <p:nvPr/>
          </p:nvSpPr>
          <p:spPr>
            <a:xfrm>
              <a:off x="6558411" y="3483237"/>
              <a:ext cx="112076" cy="111487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02A8398-D333-3344-AB9E-995A24DB8DF6}"/>
                </a:ext>
              </a:extLst>
            </p:cNvPr>
            <p:cNvSpPr/>
            <p:nvPr/>
          </p:nvSpPr>
          <p:spPr>
            <a:xfrm>
              <a:off x="5524757" y="3256673"/>
              <a:ext cx="214905" cy="339597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D380EAB-5368-1F45-B531-8BF5A1EF293F}"/>
                </a:ext>
              </a:extLst>
            </p:cNvPr>
            <p:cNvSpPr/>
            <p:nvPr/>
          </p:nvSpPr>
          <p:spPr>
            <a:xfrm>
              <a:off x="5786765" y="3250641"/>
              <a:ext cx="308478" cy="351652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0B94BD4-5603-3541-90D3-C7D9DC351BD8}"/>
                </a:ext>
              </a:extLst>
            </p:cNvPr>
            <p:cNvSpPr/>
            <p:nvPr/>
          </p:nvSpPr>
          <p:spPr>
            <a:xfrm>
              <a:off x="6137152" y="3250662"/>
              <a:ext cx="318626" cy="351672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8075857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">
    <p:bg>
      <p:bgPr>
        <a:solidFill>
          <a:srgbClr val="174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0512" y="2011681"/>
            <a:ext cx="5616052" cy="1108900"/>
          </a:xfrm>
        </p:spPr>
        <p:txBody>
          <a:bodyPr anchor="ctr" anchorCtr="0"/>
          <a:lstStyle>
            <a:lvl1pPr algn="l">
              <a:lnSpc>
                <a:spcPct val="78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Lopputeksti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6A160F-10A4-CB44-A364-E5452F1D0A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20512" y="3300474"/>
            <a:ext cx="4798822" cy="271782"/>
          </a:xfrm>
        </p:spPr>
        <p:txBody>
          <a:bodyPr/>
          <a:lstStyle>
            <a:lvl1pPr marL="0" indent="0" algn="l"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Etunimi</a:t>
            </a:r>
            <a:r>
              <a:rPr lang="en-US" dirty="0"/>
              <a:t> </a:t>
            </a:r>
            <a:r>
              <a:rPr lang="en-US" dirty="0" err="1"/>
              <a:t>Sukunimi</a:t>
            </a:r>
            <a:endParaRPr lang="fi-FI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DCD1E4-7542-CE4D-B23F-1119A1412583}"/>
              </a:ext>
            </a:extLst>
          </p:cNvPr>
          <p:cNvGrpSpPr/>
          <p:nvPr userDrawn="1"/>
        </p:nvGrpSpPr>
        <p:grpSpPr>
          <a:xfrm>
            <a:off x="3695957" y="2165711"/>
            <a:ext cx="1145730" cy="351693"/>
            <a:chOff x="5865996" y="257492"/>
            <a:chExt cx="5676003" cy="174230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56D9677-F947-AA44-B80D-97C8143E058C}"/>
                </a:ext>
              </a:extLst>
            </p:cNvPr>
            <p:cNvSpPr/>
            <p:nvPr/>
          </p:nvSpPr>
          <p:spPr>
            <a:xfrm>
              <a:off x="10986770" y="1409781"/>
              <a:ext cx="555229" cy="552313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FC78DF4-B539-A645-A7E2-342435255988}"/>
                </a:ext>
              </a:extLst>
            </p:cNvPr>
            <p:cNvSpPr/>
            <p:nvPr/>
          </p:nvSpPr>
          <p:spPr>
            <a:xfrm>
              <a:off x="5865996" y="287376"/>
              <a:ext cx="1064651" cy="1682380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08564A-F5E9-A74A-96AE-A9CC7BF35F30}"/>
                </a:ext>
              </a:extLst>
            </p:cNvPr>
            <p:cNvSpPr/>
            <p:nvPr/>
          </p:nvSpPr>
          <p:spPr>
            <a:xfrm>
              <a:off x="7163996" y="257492"/>
              <a:ext cx="1528216" cy="1742097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A2D3CFB-7383-734B-A5C0-8EB18F6C8EE5}"/>
                </a:ext>
              </a:extLst>
            </p:cNvPr>
            <p:cNvSpPr/>
            <p:nvPr/>
          </p:nvSpPr>
          <p:spPr>
            <a:xfrm>
              <a:off x="8899833" y="257595"/>
              <a:ext cx="1578490" cy="1742199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1FD8D84F-B63C-8B4F-8E8B-82212467BC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0512" y="3592343"/>
            <a:ext cx="4798822" cy="271781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Titteli</a:t>
            </a:r>
            <a:endParaRPr lang="fi-FI" dirty="0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0AC5B56D-0461-F644-9893-5598DA3369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20512" y="3994680"/>
            <a:ext cx="4798822" cy="187176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etunimi.sukunimi@fcg.fi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FE52BBF7-D3DE-E64B-A09F-384FA18593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0512" y="4201944"/>
            <a:ext cx="4798822" cy="187176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+358 123 456</a:t>
            </a:r>
          </a:p>
        </p:txBody>
      </p:sp>
      <p:sp>
        <p:nvSpPr>
          <p:cNvPr id="28" name="object 8">
            <a:extLst>
              <a:ext uri="{FF2B5EF4-FFF2-40B4-BE49-F238E27FC236}">
                <a16:creationId xmlns:a16="http://schemas.microsoft.com/office/drawing/2014/main" id="{DD7213F1-71FC-154A-A6CF-BC8F407E95D2}"/>
              </a:ext>
            </a:extLst>
          </p:cNvPr>
          <p:cNvSpPr/>
          <p:nvPr userDrawn="1"/>
        </p:nvSpPr>
        <p:spPr>
          <a:xfrm>
            <a:off x="5270500" y="2159000"/>
            <a:ext cx="0" cy="2616200"/>
          </a:xfrm>
          <a:custGeom>
            <a:avLst/>
            <a:gdLst/>
            <a:ahLst/>
            <a:cxnLst/>
            <a:rect l="l" t="t" r="r" b="b"/>
            <a:pathLst>
              <a:path h="2616200">
                <a:moveTo>
                  <a:pt x="0" y="0"/>
                </a:moveTo>
                <a:lnTo>
                  <a:pt x="0" y="26162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F5C896-7C2A-C74A-8781-56CA4B566898}"/>
              </a:ext>
            </a:extLst>
          </p:cNvPr>
          <p:cNvSpPr txBox="1"/>
          <p:nvPr userDrawn="1"/>
        </p:nvSpPr>
        <p:spPr>
          <a:xfrm>
            <a:off x="5620512" y="4606266"/>
            <a:ext cx="206181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600" dirty="0">
                <a:solidFill>
                  <a:schemeClr val="bg1"/>
                </a:solidFill>
                <a:latin typeface="+mn-lt"/>
              </a:rPr>
              <a:t>www.fcg.fi</a:t>
            </a:r>
          </a:p>
        </p:txBody>
      </p:sp>
    </p:spTree>
    <p:extLst>
      <p:ext uri="{BB962C8B-B14F-4D97-AF65-F5344CB8AC3E}">
        <p14:creationId xmlns:p14="http://schemas.microsoft.com/office/powerpoint/2010/main" val="2053365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leipä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621439"/>
            <a:ext cx="10668000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1193770" algn="l"/>
              </a:tabLst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62000" y="1494348"/>
            <a:ext cx="10668000" cy="4658360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33" baseline="0">
                <a:solidFill>
                  <a:schemeClr val="bg1"/>
                </a:solidFill>
              </a:defRPr>
            </a:lvl1pPr>
            <a:lvl2pPr marL="359824" indent="0">
              <a:buNone/>
              <a:defRPr sz="2133">
                <a:solidFill>
                  <a:schemeClr val="tx2"/>
                </a:solidFill>
              </a:defRPr>
            </a:lvl2pPr>
            <a:lvl3pPr marL="719649" indent="0">
              <a:buNone/>
              <a:defRPr sz="2133">
                <a:solidFill>
                  <a:schemeClr val="tx2"/>
                </a:solidFill>
              </a:defRPr>
            </a:lvl3pPr>
            <a:lvl4pPr marL="1075240" indent="0">
              <a:buNone/>
              <a:defRPr sz="2133">
                <a:solidFill>
                  <a:schemeClr val="tx2"/>
                </a:solidFill>
              </a:defRPr>
            </a:lvl4pPr>
            <a:lvl5pPr marL="1439297" indent="0">
              <a:buNone/>
              <a:defRPr sz="2133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leipätekstiä tähän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8DF4256-8258-4873-8A78-C44EBE904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3968" y="6277971"/>
            <a:ext cx="917045" cy="4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15020"/>
      </p:ext>
    </p:extLst>
  </p:cSld>
  <p:clrMapOvr>
    <a:masterClrMapping/>
  </p:clrMapOvr>
  <p:transition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bullette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621439"/>
            <a:ext cx="10668000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1193770" algn="l"/>
              </a:tabLst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62000" y="1494348"/>
            <a:ext cx="10668000" cy="4658360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0">
            <a:normAutofit/>
          </a:bodyPr>
          <a:lstStyle>
            <a:lvl1pPr marL="380990" indent="-38099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133" baseline="0">
                <a:solidFill>
                  <a:schemeClr val="bg1"/>
                </a:solidFill>
              </a:defRPr>
            </a:lvl1pPr>
            <a:lvl2pPr marL="359824" indent="0">
              <a:buNone/>
              <a:defRPr sz="2133">
                <a:solidFill>
                  <a:schemeClr val="tx2"/>
                </a:solidFill>
              </a:defRPr>
            </a:lvl2pPr>
            <a:lvl3pPr marL="719649" indent="0">
              <a:buNone/>
              <a:defRPr sz="2133">
                <a:solidFill>
                  <a:schemeClr val="tx2"/>
                </a:solidFill>
              </a:defRPr>
            </a:lvl3pPr>
            <a:lvl4pPr marL="1075240" indent="0">
              <a:buNone/>
              <a:defRPr sz="2133">
                <a:solidFill>
                  <a:schemeClr val="tx2"/>
                </a:solidFill>
              </a:defRPr>
            </a:lvl4pPr>
            <a:lvl5pPr marL="1439297" indent="0">
              <a:buNone/>
              <a:defRPr sz="2133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</a:t>
            </a:r>
            <a:r>
              <a:rPr lang="fi-FI" dirty="0" err="1"/>
              <a:t>Bulletteja</a:t>
            </a:r>
            <a:r>
              <a:rPr lang="fi-FI" dirty="0"/>
              <a:t> tähän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8DF4256-8258-4873-8A78-C44EBE904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3968" y="6277971"/>
            <a:ext cx="917045" cy="4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57905"/>
      </p:ext>
    </p:extLst>
  </p:cSld>
  <p:clrMapOvr>
    <a:masterClrMapping/>
  </p:clrMapOvr>
  <p:transition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(vapaa sijoittel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9328" y="3080170"/>
            <a:ext cx="7273345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1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 ja sijoita vapaasti</a:t>
            </a:r>
          </a:p>
        </p:txBody>
      </p:sp>
    </p:spTree>
    <p:extLst>
      <p:ext uri="{BB962C8B-B14F-4D97-AF65-F5344CB8AC3E}">
        <p14:creationId xmlns:p14="http://schemas.microsoft.com/office/powerpoint/2010/main" val="3438721288"/>
      </p:ext>
    </p:extLst>
  </p:cSld>
  <p:clrMapOvr>
    <a:masterClrMapping/>
  </p:clrMapOvr>
  <p:transition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bulletit (vapaa sijoittel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54173"/>
            <a:ext cx="10667999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ja sijoita vapaasti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7FE52BBD-72D9-4AAF-8B26-0E2426684F7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62000" y="2746608"/>
            <a:ext cx="10668000" cy="2517149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bg1"/>
            </a:solidFill>
            <a:miter lim="800000"/>
          </a:ln>
        </p:spPr>
        <p:txBody>
          <a:bodyPr wrap="square" lIns="396000" tIns="360000" rIns="396000" bIns="360000" anchor="ctr" anchorCtr="0">
            <a:normAutofit/>
          </a:bodyPr>
          <a:lstStyle>
            <a:lvl1pPr marL="380990" indent="-380990">
              <a:buFont typeface="Arial" panose="020B0604020202020204" pitchFamily="34" charset="0"/>
              <a:buChar char="•"/>
              <a:defRPr sz="2133" b="0">
                <a:solidFill>
                  <a:schemeClr val="bg1"/>
                </a:solidFill>
              </a:defRPr>
            </a:lvl1pPr>
            <a:lvl2pPr>
              <a:defRPr sz="2133">
                <a:solidFill>
                  <a:schemeClr val="bg1"/>
                </a:solidFill>
              </a:defRPr>
            </a:lvl2pPr>
            <a:lvl3pPr>
              <a:defRPr sz="1867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Kirjoita </a:t>
            </a:r>
            <a:r>
              <a:rPr lang="fi-FI" dirty="0" err="1"/>
              <a:t>bulletteja</a:t>
            </a:r>
            <a:r>
              <a:rPr lang="fi-FI" dirty="0"/>
              <a:t> ja asemoi otsikon kanssa vapaasti</a:t>
            </a:r>
          </a:p>
          <a:p>
            <a:pPr lvl="1"/>
            <a:r>
              <a:rPr lang="fi-FI" dirty="0" err="1"/>
              <a:t>bullet</a:t>
            </a:r>
            <a:r>
              <a:rPr lang="fi-FI" dirty="0"/>
              <a:t> 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72221811"/>
      </p:ext>
    </p:extLst>
  </p:cSld>
  <p:clrMapOvr>
    <a:masterClrMapping/>
  </p:clrMapOvr>
  <p:transition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leipäteksti (vapaa sijoittel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54173"/>
            <a:ext cx="10667999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ja sijoita vapaasti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7FE52BBD-72D9-4AAF-8B26-0E2426684F7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62000" y="3493966"/>
            <a:ext cx="10668000" cy="1022433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bg1"/>
            </a:solidFill>
            <a:miter lim="800000"/>
          </a:ln>
        </p:spPr>
        <p:txBody>
          <a:bodyPr wrap="square" lIns="396000" tIns="360000" rIns="396000" bIns="360000" anchor="ctr" anchorCtr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2133" b="0">
                <a:solidFill>
                  <a:schemeClr val="bg1"/>
                </a:solidFill>
              </a:defRPr>
            </a:lvl1pPr>
            <a:lvl2pPr marL="359824" indent="0">
              <a:buNone/>
              <a:defRPr sz="2133">
                <a:solidFill>
                  <a:schemeClr val="bg1"/>
                </a:solidFill>
              </a:defRPr>
            </a:lvl2pPr>
            <a:lvl3pPr marL="719649" indent="0">
              <a:buNone/>
              <a:defRPr sz="1867">
                <a:solidFill>
                  <a:schemeClr val="bg1"/>
                </a:solidFill>
              </a:defRPr>
            </a:lvl3pPr>
            <a:lvl4pPr marL="1075240" indent="0">
              <a:buNone/>
              <a:defRPr sz="1600">
                <a:solidFill>
                  <a:schemeClr val="bg1"/>
                </a:solidFill>
              </a:defRPr>
            </a:lvl4pPr>
            <a:lvl5pPr marL="1439297" indent="0">
              <a:buNone/>
              <a:defRPr sz="14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Kirjoita leipätekstiä ja asemoi otsikon kanssa vapaasti</a:t>
            </a:r>
          </a:p>
        </p:txBody>
      </p:sp>
    </p:spTree>
    <p:extLst>
      <p:ext uri="{BB962C8B-B14F-4D97-AF65-F5344CB8AC3E}">
        <p14:creationId xmlns:p14="http://schemas.microsoft.com/office/powerpoint/2010/main" val="102186147"/>
      </p:ext>
    </p:extLst>
  </p:cSld>
  <p:clrMapOvr>
    <a:masterClrMapping/>
  </p:clrMapOvr>
  <p:transition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image" Target="../media/image4.svg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34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  <p:sldLayoutId id="2147483707" r:id="rId12"/>
    <p:sldLayoutId id="2147483712" r:id="rId13"/>
  </p:sldLayoutIdLst>
  <p:transition>
    <p:push dir="d"/>
  </p:transition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267" kern="1200" spc="-67">
          <a:solidFill>
            <a:srgbClr val="6E6E6E"/>
          </a:solidFill>
          <a:latin typeface="+mj-lt"/>
          <a:ea typeface="+mj-ea"/>
          <a:cs typeface="+mj-cs"/>
        </a:defRPr>
      </a:lvl1pPr>
    </p:titleStyle>
    <p:bodyStyle>
      <a:lvl1pPr marL="359824" indent="-35982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+mn-lt"/>
          <a:ea typeface="+mn-ea"/>
          <a:cs typeface="+mn-cs"/>
        </a:defRPr>
      </a:lvl1pPr>
      <a:lvl2pPr marL="719649" indent="-35982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+mn-lt"/>
          <a:ea typeface="+mn-ea"/>
          <a:cs typeface="+mn-cs"/>
        </a:defRPr>
      </a:lvl2pPr>
      <a:lvl3pPr marL="1075240" indent="-355591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+mn-lt"/>
          <a:ea typeface="+mn-ea"/>
          <a:cs typeface="+mn-cs"/>
        </a:defRPr>
      </a:lvl3pPr>
      <a:lvl4pPr marL="1439297" indent="-364058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+mn-lt"/>
          <a:ea typeface="+mn-ea"/>
          <a:cs typeface="+mn-cs"/>
        </a:defRPr>
      </a:lvl4pPr>
      <a:lvl5pPr marL="1794888" indent="-355591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+mn-lt"/>
          <a:ea typeface="+mn-ea"/>
          <a:cs typeface="+mn-cs"/>
        </a:defRPr>
      </a:lvl5pPr>
      <a:lvl6pPr marL="2150480" indent="-355591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OP Chevin Pro Light" panose="020F0303030000060003" pitchFamily="34" charset="0"/>
          <a:ea typeface="+mn-ea"/>
          <a:cs typeface="+mn-cs"/>
        </a:defRPr>
      </a:lvl6pPr>
      <a:lvl7pPr marL="2514537" indent="-364058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OP Chevin Pro Light" panose="020F0303030000060003" pitchFamily="34" charset="0"/>
          <a:ea typeface="+mn-ea"/>
          <a:cs typeface="+mn-cs"/>
        </a:defRPr>
      </a:lvl7pPr>
      <a:lvl8pPr marL="2870128" indent="-355591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OP Chevin Pro Light" panose="020F0303030000060003" pitchFamily="34" charset="0"/>
          <a:ea typeface="+mn-ea"/>
          <a:cs typeface="+mn-cs"/>
        </a:defRPr>
      </a:lvl8pPr>
      <a:lvl9pPr marL="3225719" indent="-355591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OP Chevin Pro Light" panose="020F0303030000060003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82" y="956795"/>
            <a:ext cx="10697880" cy="113887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2682" y="2484000"/>
            <a:ext cx="10515600" cy="363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88417" y="6366456"/>
            <a:ext cx="2219459" cy="34605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200">
                <a:solidFill>
                  <a:srgbClr val="EB5C18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66456"/>
            <a:ext cx="3677992" cy="34605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rgbClr val="EB5C18"/>
                </a:solidFill>
                <a:latin typeface="+mn-lt"/>
              </a:defRPr>
            </a:lvl1pPr>
          </a:lstStyle>
          <a:p>
            <a:r>
              <a:rPr lang="fi-FI"/>
              <a:t>Strategia 2024 In8arin kunta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66456"/>
            <a:ext cx="2743200" cy="34605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rgbClr val="EB5C18"/>
                </a:solidFill>
                <a:latin typeface="+mn-lt"/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453C556-00A6-2A9E-E437-3406B3D3C9B0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0778260" y="257544"/>
            <a:ext cx="762302" cy="23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6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</p:sldLayoutIdLst>
  <p:hf sldNum="0"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4000" kern="1200" spc="-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896938" indent="-269875" algn="l" defTabSz="914400" rtl="0" eaLnBrk="1" latinLnBrk="0" hangingPunct="1">
        <a:lnSpc>
          <a:spcPct val="95000"/>
        </a:lnSpc>
        <a:spcBef>
          <a:spcPts val="60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5000"/>
        </a:lnSpc>
        <a:spcBef>
          <a:spcPts val="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5000"/>
        </a:lnSpc>
        <a:spcBef>
          <a:spcPts val="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EA503F64-C345-1326-0781-8C100B8EB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30900" y="-357243"/>
            <a:ext cx="15081975" cy="7458421"/>
          </a:xfrm>
          <a:prstGeom prst="rect">
            <a:avLst/>
          </a:prstGeo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3248" y="738575"/>
            <a:ext cx="7753866" cy="697659"/>
          </a:xfrm>
          <a:noFill/>
          <a:ln>
            <a:noFill/>
          </a:ln>
        </p:spPr>
        <p:txBody>
          <a:bodyPr/>
          <a:lstStyle/>
          <a:p>
            <a:pPr algn="l"/>
            <a:r>
              <a:rPr lang="nn-NO">
                <a:solidFill>
                  <a:schemeClr val="tx1"/>
                </a:solidFill>
              </a:rPr>
              <a:t>Aanar kåʹdd– strategia 2030</a:t>
            </a:r>
            <a:r>
              <a:rPr lang="fi-FI" smtClean="0">
                <a:solidFill>
                  <a:schemeClr val="tx1"/>
                </a:solidFill>
              </a:rPr>
              <a:t> 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560F6BE-82A8-CABC-D2CD-5D57B7D56E5C}"/>
              </a:ext>
            </a:extLst>
          </p:cNvPr>
          <p:cNvSpPr txBox="1"/>
          <p:nvPr/>
        </p:nvSpPr>
        <p:spPr>
          <a:xfrm>
            <a:off x="8422728" y="6045297"/>
            <a:ext cx="3873714" cy="464331"/>
          </a:xfrm>
          <a:prstGeom prst="rect">
            <a:avLst/>
          </a:prstGeom>
          <a:noFill/>
          <a:ln w="44450" cap="sq">
            <a:noFill/>
            <a:miter lim="800000"/>
          </a:ln>
        </p:spPr>
        <p:txBody>
          <a:bodyPr wrap="square" lIns="360000" tIns="108000" bIns="108000" rtlCol="0" anchor="ctr" anchorCtr="0">
            <a:spAutoFit/>
          </a:bodyPr>
          <a:lstStyle/>
          <a:p>
            <a:r>
              <a:rPr lang="fi-FI" sz="1600">
                <a:solidFill>
                  <a:schemeClr val="bg1"/>
                </a:solidFill>
                <a:latin typeface="+mj-lt"/>
              </a:rPr>
              <a:t>Väʹlddõõzz priimmâm 11.3.2024 §21</a:t>
            </a:r>
            <a:endParaRPr lang="fi-FI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431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3BA8B28B-4A0D-EA5A-466C-C0CB9BE3EF2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3" r="17173"/>
          <a:stretch/>
        </p:blipFill>
        <p:spPr/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D5BB2A9-7CBE-566F-10F8-D9E4D4295FD4}"/>
              </a:ext>
            </a:extLst>
          </p:cNvPr>
          <p:cNvGrpSpPr/>
          <p:nvPr/>
        </p:nvGrpSpPr>
        <p:grpSpPr>
          <a:xfrm>
            <a:off x="198209" y="2950"/>
            <a:ext cx="11999425" cy="6874940"/>
            <a:chOff x="385470" y="-1"/>
            <a:chExt cx="24019507" cy="13761715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481CF61-FE57-D956-E9A2-B449C173EF76}"/>
                </a:ext>
              </a:extLst>
            </p:cNvPr>
            <p:cNvSpPr/>
            <p:nvPr/>
          </p:nvSpPr>
          <p:spPr>
            <a:xfrm>
              <a:off x="8633381" y="-1"/>
              <a:ext cx="15771596" cy="13761714"/>
            </a:xfrm>
            <a:custGeom>
              <a:avLst/>
              <a:gdLst>
                <a:gd name="connsiteX0" fmla="*/ 1574800 w 15798800"/>
                <a:gd name="connsiteY0" fmla="*/ 0 h 13792200"/>
                <a:gd name="connsiteX1" fmla="*/ 15798800 w 15798800"/>
                <a:gd name="connsiteY1" fmla="*/ 0 h 13792200"/>
                <a:gd name="connsiteX2" fmla="*/ 15722600 w 15798800"/>
                <a:gd name="connsiteY2" fmla="*/ 13792200 h 13792200"/>
                <a:gd name="connsiteX3" fmla="*/ 0 w 15798800"/>
                <a:gd name="connsiteY3" fmla="*/ 13716000 h 13792200"/>
                <a:gd name="connsiteX4" fmla="*/ 2006600 w 15798800"/>
                <a:gd name="connsiteY4" fmla="*/ 12547600 h 13792200"/>
                <a:gd name="connsiteX5" fmla="*/ 3429000 w 15798800"/>
                <a:gd name="connsiteY5" fmla="*/ 10922000 h 13792200"/>
                <a:gd name="connsiteX6" fmla="*/ 4318000 w 15798800"/>
                <a:gd name="connsiteY6" fmla="*/ 8991600 h 13792200"/>
                <a:gd name="connsiteX7" fmla="*/ 4978400 w 15798800"/>
                <a:gd name="connsiteY7" fmla="*/ 6451600 h 13792200"/>
                <a:gd name="connsiteX8" fmla="*/ 4165600 w 15798800"/>
                <a:gd name="connsiteY8" fmla="*/ 2895600 h 13792200"/>
                <a:gd name="connsiteX9" fmla="*/ 3048000 w 15798800"/>
                <a:gd name="connsiteY9" fmla="*/ 1473200 h 13792200"/>
                <a:gd name="connsiteX10" fmla="*/ 2413000 w 15798800"/>
                <a:gd name="connsiteY10" fmla="*/ 863600 h 13792200"/>
                <a:gd name="connsiteX11" fmla="*/ 2286000 w 15798800"/>
                <a:gd name="connsiteY11" fmla="*/ 660400 h 13792200"/>
                <a:gd name="connsiteX12" fmla="*/ 1676400 w 15798800"/>
                <a:gd name="connsiteY12" fmla="*/ 25400 h 13792200"/>
                <a:gd name="connsiteX13" fmla="*/ 1676400 w 15798800"/>
                <a:gd name="connsiteY13" fmla="*/ 25400 h 13792200"/>
                <a:gd name="connsiteX14" fmla="*/ 1676400 w 15798800"/>
                <a:gd name="connsiteY14" fmla="*/ 25400 h 13792200"/>
                <a:gd name="connsiteX0" fmla="*/ 1574800 w 15798800"/>
                <a:gd name="connsiteY0" fmla="*/ 0 h 13792200"/>
                <a:gd name="connsiteX1" fmla="*/ 15798800 w 15798800"/>
                <a:gd name="connsiteY1" fmla="*/ 0 h 13792200"/>
                <a:gd name="connsiteX2" fmla="*/ 15722600 w 15798800"/>
                <a:gd name="connsiteY2" fmla="*/ 13792200 h 13792200"/>
                <a:gd name="connsiteX3" fmla="*/ 0 w 15798800"/>
                <a:gd name="connsiteY3" fmla="*/ 13716000 h 13792200"/>
                <a:gd name="connsiteX4" fmla="*/ 2006600 w 15798800"/>
                <a:gd name="connsiteY4" fmla="*/ 12547600 h 13792200"/>
                <a:gd name="connsiteX5" fmla="*/ 3429000 w 15798800"/>
                <a:gd name="connsiteY5" fmla="*/ 10922000 h 13792200"/>
                <a:gd name="connsiteX6" fmla="*/ 4318000 w 15798800"/>
                <a:gd name="connsiteY6" fmla="*/ 8991600 h 13792200"/>
                <a:gd name="connsiteX7" fmla="*/ 4978400 w 15798800"/>
                <a:gd name="connsiteY7" fmla="*/ 6451600 h 13792200"/>
                <a:gd name="connsiteX8" fmla="*/ 4165600 w 15798800"/>
                <a:gd name="connsiteY8" fmla="*/ 2895600 h 13792200"/>
                <a:gd name="connsiteX9" fmla="*/ 3048000 w 15798800"/>
                <a:gd name="connsiteY9" fmla="*/ 1473200 h 13792200"/>
                <a:gd name="connsiteX10" fmla="*/ 2413000 w 15798800"/>
                <a:gd name="connsiteY10" fmla="*/ 863600 h 13792200"/>
                <a:gd name="connsiteX11" fmla="*/ 2286000 w 15798800"/>
                <a:gd name="connsiteY11" fmla="*/ 660400 h 13792200"/>
                <a:gd name="connsiteX12" fmla="*/ 1676400 w 15798800"/>
                <a:gd name="connsiteY12" fmla="*/ 25400 h 13792200"/>
                <a:gd name="connsiteX13" fmla="*/ 1676400 w 15798800"/>
                <a:gd name="connsiteY13" fmla="*/ 25400 h 13792200"/>
                <a:gd name="connsiteX14" fmla="*/ 1676400 w 15798800"/>
                <a:gd name="connsiteY14" fmla="*/ 25400 h 13792200"/>
                <a:gd name="connsiteX0" fmla="*/ 1574800 w 15722600"/>
                <a:gd name="connsiteY0" fmla="*/ 0 h 13792200"/>
                <a:gd name="connsiteX1" fmla="*/ 15253368 w 15722600"/>
                <a:gd name="connsiteY1" fmla="*/ 176463 h 13792200"/>
                <a:gd name="connsiteX2" fmla="*/ 15722600 w 15722600"/>
                <a:gd name="connsiteY2" fmla="*/ 13792200 h 13792200"/>
                <a:gd name="connsiteX3" fmla="*/ 0 w 15722600"/>
                <a:gd name="connsiteY3" fmla="*/ 13716000 h 13792200"/>
                <a:gd name="connsiteX4" fmla="*/ 2006600 w 15722600"/>
                <a:gd name="connsiteY4" fmla="*/ 12547600 h 13792200"/>
                <a:gd name="connsiteX5" fmla="*/ 3429000 w 15722600"/>
                <a:gd name="connsiteY5" fmla="*/ 10922000 h 13792200"/>
                <a:gd name="connsiteX6" fmla="*/ 4318000 w 15722600"/>
                <a:gd name="connsiteY6" fmla="*/ 8991600 h 13792200"/>
                <a:gd name="connsiteX7" fmla="*/ 4978400 w 15722600"/>
                <a:gd name="connsiteY7" fmla="*/ 6451600 h 13792200"/>
                <a:gd name="connsiteX8" fmla="*/ 4165600 w 15722600"/>
                <a:gd name="connsiteY8" fmla="*/ 2895600 h 13792200"/>
                <a:gd name="connsiteX9" fmla="*/ 3048000 w 15722600"/>
                <a:gd name="connsiteY9" fmla="*/ 1473200 h 13792200"/>
                <a:gd name="connsiteX10" fmla="*/ 2413000 w 15722600"/>
                <a:gd name="connsiteY10" fmla="*/ 863600 h 13792200"/>
                <a:gd name="connsiteX11" fmla="*/ 2286000 w 15722600"/>
                <a:gd name="connsiteY11" fmla="*/ 660400 h 13792200"/>
                <a:gd name="connsiteX12" fmla="*/ 1676400 w 15722600"/>
                <a:gd name="connsiteY12" fmla="*/ 25400 h 13792200"/>
                <a:gd name="connsiteX13" fmla="*/ 1676400 w 15722600"/>
                <a:gd name="connsiteY13" fmla="*/ 25400 h 13792200"/>
                <a:gd name="connsiteX14" fmla="*/ 1676400 w 15722600"/>
                <a:gd name="connsiteY14" fmla="*/ 25400 h 13792200"/>
                <a:gd name="connsiteX0" fmla="*/ 1574800 w 15766715"/>
                <a:gd name="connsiteY0" fmla="*/ 0 h 13792200"/>
                <a:gd name="connsiteX1" fmla="*/ 15766715 w 15766715"/>
                <a:gd name="connsiteY1" fmla="*/ 0 h 13792200"/>
                <a:gd name="connsiteX2" fmla="*/ 15722600 w 15766715"/>
                <a:gd name="connsiteY2" fmla="*/ 13792200 h 13792200"/>
                <a:gd name="connsiteX3" fmla="*/ 0 w 15766715"/>
                <a:gd name="connsiteY3" fmla="*/ 13716000 h 13792200"/>
                <a:gd name="connsiteX4" fmla="*/ 2006600 w 15766715"/>
                <a:gd name="connsiteY4" fmla="*/ 12547600 h 13792200"/>
                <a:gd name="connsiteX5" fmla="*/ 3429000 w 15766715"/>
                <a:gd name="connsiteY5" fmla="*/ 10922000 h 13792200"/>
                <a:gd name="connsiteX6" fmla="*/ 4318000 w 15766715"/>
                <a:gd name="connsiteY6" fmla="*/ 8991600 h 13792200"/>
                <a:gd name="connsiteX7" fmla="*/ 4978400 w 15766715"/>
                <a:gd name="connsiteY7" fmla="*/ 6451600 h 13792200"/>
                <a:gd name="connsiteX8" fmla="*/ 4165600 w 15766715"/>
                <a:gd name="connsiteY8" fmla="*/ 2895600 h 13792200"/>
                <a:gd name="connsiteX9" fmla="*/ 3048000 w 15766715"/>
                <a:gd name="connsiteY9" fmla="*/ 1473200 h 13792200"/>
                <a:gd name="connsiteX10" fmla="*/ 2413000 w 15766715"/>
                <a:gd name="connsiteY10" fmla="*/ 863600 h 13792200"/>
                <a:gd name="connsiteX11" fmla="*/ 2286000 w 15766715"/>
                <a:gd name="connsiteY11" fmla="*/ 660400 h 13792200"/>
                <a:gd name="connsiteX12" fmla="*/ 1676400 w 15766715"/>
                <a:gd name="connsiteY12" fmla="*/ 25400 h 13792200"/>
                <a:gd name="connsiteX13" fmla="*/ 1676400 w 15766715"/>
                <a:gd name="connsiteY13" fmla="*/ 25400 h 13792200"/>
                <a:gd name="connsiteX14" fmla="*/ 1676400 w 15766715"/>
                <a:gd name="connsiteY14" fmla="*/ 25400 h 13792200"/>
                <a:gd name="connsiteX0" fmla="*/ 1574800 w 15766715"/>
                <a:gd name="connsiteY0" fmla="*/ 0 h 13792200"/>
                <a:gd name="connsiteX1" fmla="*/ 15766715 w 15766715"/>
                <a:gd name="connsiteY1" fmla="*/ 0 h 13792200"/>
                <a:gd name="connsiteX2" fmla="*/ 15722600 w 15766715"/>
                <a:gd name="connsiteY2" fmla="*/ 13792200 h 13792200"/>
                <a:gd name="connsiteX3" fmla="*/ 0 w 15766715"/>
                <a:gd name="connsiteY3" fmla="*/ 13716000 h 13792200"/>
                <a:gd name="connsiteX4" fmla="*/ 1942431 w 15766715"/>
                <a:gd name="connsiteY4" fmla="*/ 12563642 h 13792200"/>
                <a:gd name="connsiteX5" fmla="*/ 3429000 w 15766715"/>
                <a:gd name="connsiteY5" fmla="*/ 10922000 h 13792200"/>
                <a:gd name="connsiteX6" fmla="*/ 4318000 w 15766715"/>
                <a:gd name="connsiteY6" fmla="*/ 8991600 h 13792200"/>
                <a:gd name="connsiteX7" fmla="*/ 4978400 w 15766715"/>
                <a:gd name="connsiteY7" fmla="*/ 6451600 h 13792200"/>
                <a:gd name="connsiteX8" fmla="*/ 4165600 w 15766715"/>
                <a:gd name="connsiteY8" fmla="*/ 2895600 h 13792200"/>
                <a:gd name="connsiteX9" fmla="*/ 3048000 w 15766715"/>
                <a:gd name="connsiteY9" fmla="*/ 1473200 h 13792200"/>
                <a:gd name="connsiteX10" fmla="*/ 2413000 w 15766715"/>
                <a:gd name="connsiteY10" fmla="*/ 863600 h 13792200"/>
                <a:gd name="connsiteX11" fmla="*/ 2286000 w 15766715"/>
                <a:gd name="connsiteY11" fmla="*/ 660400 h 13792200"/>
                <a:gd name="connsiteX12" fmla="*/ 1676400 w 15766715"/>
                <a:gd name="connsiteY12" fmla="*/ 25400 h 13792200"/>
                <a:gd name="connsiteX13" fmla="*/ 1676400 w 15766715"/>
                <a:gd name="connsiteY13" fmla="*/ 25400 h 13792200"/>
                <a:gd name="connsiteX14" fmla="*/ 1676400 w 15766715"/>
                <a:gd name="connsiteY14" fmla="*/ 25400 h 13792200"/>
                <a:gd name="connsiteX0" fmla="*/ 1574800 w 15766715"/>
                <a:gd name="connsiteY0" fmla="*/ 0 h 13792200"/>
                <a:gd name="connsiteX1" fmla="*/ 15766715 w 15766715"/>
                <a:gd name="connsiteY1" fmla="*/ 0 h 13792200"/>
                <a:gd name="connsiteX2" fmla="*/ 15722600 w 15766715"/>
                <a:gd name="connsiteY2" fmla="*/ 13792200 h 13792200"/>
                <a:gd name="connsiteX3" fmla="*/ 0 w 15766715"/>
                <a:gd name="connsiteY3" fmla="*/ 13716000 h 13792200"/>
                <a:gd name="connsiteX4" fmla="*/ 1942431 w 15766715"/>
                <a:gd name="connsiteY4" fmla="*/ 12563642 h 13792200"/>
                <a:gd name="connsiteX5" fmla="*/ 3429000 w 15766715"/>
                <a:gd name="connsiteY5" fmla="*/ 10922000 h 13792200"/>
                <a:gd name="connsiteX6" fmla="*/ 4318000 w 15766715"/>
                <a:gd name="connsiteY6" fmla="*/ 8991600 h 13792200"/>
                <a:gd name="connsiteX7" fmla="*/ 4930274 w 15766715"/>
                <a:gd name="connsiteY7" fmla="*/ 6451600 h 13792200"/>
                <a:gd name="connsiteX8" fmla="*/ 4165600 w 15766715"/>
                <a:gd name="connsiteY8" fmla="*/ 2895600 h 13792200"/>
                <a:gd name="connsiteX9" fmla="*/ 3048000 w 15766715"/>
                <a:gd name="connsiteY9" fmla="*/ 1473200 h 13792200"/>
                <a:gd name="connsiteX10" fmla="*/ 2413000 w 15766715"/>
                <a:gd name="connsiteY10" fmla="*/ 863600 h 13792200"/>
                <a:gd name="connsiteX11" fmla="*/ 2286000 w 15766715"/>
                <a:gd name="connsiteY11" fmla="*/ 660400 h 13792200"/>
                <a:gd name="connsiteX12" fmla="*/ 1676400 w 15766715"/>
                <a:gd name="connsiteY12" fmla="*/ 25400 h 13792200"/>
                <a:gd name="connsiteX13" fmla="*/ 1676400 w 15766715"/>
                <a:gd name="connsiteY13" fmla="*/ 25400 h 13792200"/>
                <a:gd name="connsiteX14" fmla="*/ 1676400 w 15766715"/>
                <a:gd name="connsiteY14" fmla="*/ 25400 h 13792200"/>
                <a:gd name="connsiteX0" fmla="*/ 1574800 w 15766715"/>
                <a:gd name="connsiteY0" fmla="*/ 0 h 13739191"/>
                <a:gd name="connsiteX1" fmla="*/ 15766715 w 15766715"/>
                <a:gd name="connsiteY1" fmla="*/ 0 h 13739191"/>
                <a:gd name="connsiteX2" fmla="*/ 15762357 w 15766715"/>
                <a:gd name="connsiteY2" fmla="*/ 13739191 h 13739191"/>
                <a:gd name="connsiteX3" fmla="*/ 0 w 15766715"/>
                <a:gd name="connsiteY3" fmla="*/ 13716000 h 13739191"/>
                <a:gd name="connsiteX4" fmla="*/ 1942431 w 15766715"/>
                <a:gd name="connsiteY4" fmla="*/ 12563642 h 13739191"/>
                <a:gd name="connsiteX5" fmla="*/ 3429000 w 15766715"/>
                <a:gd name="connsiteY5" fmla="*/ 10922000 h 13739191"/>
                <a:gd name="connsiteX6" fmla="*/ 4318000 w 15766715"/>
                <a:gd name="connsiteY6" fmla="*/ 8991600 h 13739191"/>
                <a:gd name="connsiteX7" fmla="*/ 4930274 w 15766715"/>
                <a:gd name="connsiteY7" fmla="*/ 6451600 h 13739191"/>
                <a:gd name="connsiteX8" fmla="*/ 4165600 w 15766715"/>
                <a:gd name="connsiteY8" fmla="*/ 2895600 h 13739191"/>
                <a:gd name="connsiteX9" fmla="*/ 3048000 w 15766715"/>
                <a:gd name="connsiteY9" fmla="*/ 1473200 h 13739191"/>
                <a:gd name="connsiteX10" fmla="*/ 2413000 w 15766715"/>
                <a:gd name="connsiteY10" fmla="*/ 863600 h 13739191"/>
                <a:gd name="connsiteX11" fmla="*/ 2286000 w 15766715"/>
                <a:gd name="connsiteY11" fmla="*/ 660400 h 13739191"/>
                <a:gd name="connsiteX12" fmla="*/ 1676400 w 15766715"/>
                <a:gd name="connsiteY12" fmla="*/ 25400 h 13739191"/>
                <a:gd name="connsiteX13" fmla="*/ 1676400 w 15766715"/>
                <a:gd name="connsiteY13" fmla="*/ 25400 h 13739191"/>
                <a:gd name="connsiteX14" fmla="*/ 1676400 w 15766715"/>
                <a:gd name="connsiteY14" fmla="*/ 25400 h 13739191"/>
                <a:gd name="connsiteX0" fmla="*/ 1574800 w 15771596"/>
                <a:gd name="connsiteY0" fmla="*/ 0 h 13739191"/>
                <a:gd name="connsiteX1" fmla="*/ 15766715 w 15771596"/>
                <a:gd name="connsiteY1" fmla="*/ 0 h 13739191"/>
                <a:gd name="connsiteX2" fmla="*/ 15771411 w 15771596"/>
                <a:gd name="connsiteY2" fmla="*/ 13739191 h 13739191"/>
                <a:gd name="connsiteX3" fmla="*/ 0 w 15771596"/>
                <a:gd name="connsiteY3" fmla="*/ 13716000 h 13739191"/>
                <a:gd name="connsiteX4" fmla="*/ 1942431 w 15771596"/>
                <a:gd name="connsiteY4" fmla="*/ 12563642 h 13739191"/>
                <a:gd name="connsiteX5" fmla="*/ 3429000 w 15771596"/>
                <a:gd name="connsiteY5" fmla="*/ 10922000 h 13739191"/>
                <a:gd name="connsiteX6" fmla="*/ 4318000 w 15771596"/>
                <a:gd name="connsiteY6" fmla="*/ 8991600 h 13739191"/>
                <a:gd name="connsiteX7" fmla="*/ 4930274 w 15771596"/>
                <a:gd name="connsiteY7" fmla="*/ 6451600 h 13739191"/>
                <a:gd name="connsiteX8" fmla="*/ 4165600 w 15771596"/>
                <a:gd name="connsiteY8" fmla="*/ 2895600 h 13739191"/>
                <a:gd name="connsiteX9" fmla="*/ 3048000 w 15771596"/>
                <a:gd name="connsiteY9" fmla="*/ 1473200 h 13739191"/>
                <a:gd name="connsiteX10" fmla="*/ 2413000 w 15771596"/>
                <a:gd name="connsiteY10" fmla="*/ 863600 h 13739191"/>
                <a:gd name="connsiteX11" fmla="*/ 2286000 w 15771596"/>
                <a:gd name="connsiteY11" fmla="*/ 660400 h 13739191"/>
                <a:gd name="connsiteX12" fmla="*/ 1676400 w 15771596"/>
                <a:gd name="connsiteY12" fmla="*/ 25400 h 13739191"/>
                <a:gd name="connsiteX13" fmla="*/ 1676400 w 15771596"/>
                <a:gd name="connsiteY13" fmla="*/ 25400 h 13739191"/>
                <a:gd name="connsiteX14" fmla="*/ 1676400 w 15771596"/>
                <a:gd name="connsiteY14" fmla="*/ 25400 h 1373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771596" h="13739191">
                  <a:moveTo>
                    <a:pt x="1574800" y="0"/>
                  </a:moveTo>
                  <a:lnTo>
                    <a:pt x="15766715" y="0"/>
                  </a:lnTo>
                  <a:cubicBezTo>
                    <a:pt x="15765262" y="4579730"/>
                    <a:pt x="15772864" y="9159461"/>
                    <a:pt x="15771411" y="13739191"/>
                  </a:cubicBezTo>
                  <a:lnTo>
                    <a:pt x="0" y="13716000"/>
                  </a:lnTo>
                  <a:lnTo>
                    <a:pt x="1942431" y="12563642"/>
                  </a:lnTo>
                  <a:lnTo>
                    <a:pt x="3429000" y="10922000"/>
                  </a:lnTo>
                  <a:lnTo>
                    <a:pt x="4318000" y="8991600"/>
                  </a:lnTo>
                  <a:lnTo>
                    <a:pt x="4930274" y="6451600"/>
                  </a:lnTo>
                  <a:lnTo>
                    <a:pt x="4165600" y="2895600"/>
                  </a:lnTo>
                  <a:lnTo>
                    <a:pt x="3048000" y="1473200"/>
                  </a:lnTo>
                  <a:lnTo>
                    <a:pt x="2413000" y="863600"/>
                  </a:lnTo>
                  <a:lnTo>
                    <a:pt x="2286000" y="660400"/>
                  </a:lnTo>
                  <a:lnTo>
                    <a:pt x="1676400" y="25400"/>
                  </a:lnTo>
                  <a:lnTo>
                    <a:pt x="1676400" y="25400"/>
                  </a:lnTo>
                  <a:lnTo>
                    <a:pt x="1676400" y="25400"/>
                  </a:lnTo>
                </a:path>
              </a:pathLst>
            </a:custGeom>
            <a:solidFill>
              <a:schemeClr val="accent2"/>
            </a:solidFill>
            <a:ln w="19050"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799" dirty="0"/>
            </a:p>
          </p:txBody>
        </p:sp>
        <p:pic>
          <p:nvPicPr>
            <p:cNvPr id="15" name="Kuva 11">
              <a:extLst>
                <a:ext uri="{FF2B5EF4-FFF2-40B4-BE49-F238E27FC236}">
                  <a16:creationId xmlns:a16="http://schemas.microsoft.com/office/drawing/2014/main" id="{751203F7-F805-8122-8EB2-20EFB163E2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t="8391" b="4634"/>
            <a:stretch/>
          </p:blipFill>
          <p:spPr>
            <a:xfrm>
              <a:off x="385470" y="0"/>
              <a:ext cx="16013251" cy="1376171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C5507B2-494A-660F-42CE-E9C5B781BB8B}"/>
              </a:ext>
            </a:extLst>
          </p:cNvPr>
          <p:cNvSpPr txBox="1"/>
          <p:nvPr/>
        </p:nvSpPr>
        <p:spPr>
          <a:xfrm>
            <a:off x="7225996" y="2688004"/>
            <a:ext cx="4503101" cy="2074498"/>
          </a:xfrm>
          <a:prstGeom prst="rect">
            <a:avLst/>
          </a:prstGeom>
          <a:noFill/>
          <a:ln w="44450" cap="sq">
            <a:noFill/>
            <a:miter lim="800000"/>
          </a:ln>
        </p:spPr>
        <p:txBody>
          <a:bodyPr wrap="square" lIns="179845" tIns="53953" bIns="53953" rtlCol="0" anchor="t" anchorCtr="0">
            <a:spAutoFit/>
          </a:bodyPr>
          <a:lstStyle/>
          <a:p>
            <a:pPr algn="l"/>
            <a:endParaRPr lang="en-FI" sz="3196" dirty="0">
              <a:solidFill>
                <a:schemeClr val="accent1"/>
              </a:solidFill>
              <a:latin typeface="+mj-lt"/>
            </a:endParaRPr>
          </a:p>
          <a:p>
            <a:pPr>
              <a:spcBef>
                <a:spcPts val="299"/>
              </a:spcBef>
            </a:pPr>
            <a:endParaRPr lang="fi-FI" sz="2269" b="1" dirty="0">
              <a:solidFill>
                <a:schemeClr val="accent1"/>
              </a:solidFill>
              <a:latin typeface="+mj-lt"/>
            </a:endParaRPr>
          </a:p>
          <a:p>
            <a:pPr>
              <a:spcBef>
                <a:spcPts val="299"/>
              </a:spcBef>
            </a:pPr>
            <a:r>
              <a:rPr lang="fi-FI" sz="2269">
                <a:solidFill>
                  <a:schemeClr val="accent1"/>
                </a:solidFill>
                <a:latin typeface="+mj-lt"/>
              </a:rPr>
              <a:t>Tåimmplaan 2024–2026 strategia teäddpaaiʹǩi õõuʹdeem diõtt</a:t>
            </a:r>
            <a:endParaRPr lang="en-FI" sz="2269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009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isällön paikkamerkki 6">
            <a:extLst>
              <a:ext uri="{FF2B5EF4-FFF2-40B4-BE49-F238E27FC236}">
                <a16:creationId xmlns:a16="http://schemas.microsoft.com/office/drawing/2014/main" id="{8B89ED35-2290-D705-CD44-730E5D8125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8297008"/>
              </p:ext>
            </p:extLst>
          </p:nvPr>
        </p:nvGraphicFramePr>
        <p:xfrm>
          <a:off x="1" y="640752"/>
          <a:ext cx="12192003" cy="562288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28862">
                  <a:extLst>
                    <a:ext uri="{9D8B030D-6E8A-4147-A177-3AD203B41FA5}">
                      <a16:colId xmlns:a16="http://schemas.microsoft.com/office/drawing/2014/main" val="2819241334"/>
                    </a:ext>
                  </a:extLst>
                </a:gridCol>
                <a:gridCol w="6571860">
                  <a:extLst>
                    <a:ext uri="{9D8B030D-6E8A-4147-A177-3AD203B41FA5}">
                      <a16:colId xmlns:a16="http://schemas.microsoft.com/office/drawing/2014/main" val="469963773"/>
                    </a:ext>
                  </a:extLst>
                </a:gridCol>
                <a:gridCol w="3291281">
                  <a:extLst>
                    <a:ext uri="{9D8B030D-6E8A-4147-A177-3AD203B41FA5}">
                      <a16:colId xmlns:a16="http://schemas.microsoft.com/office/drawing/2014/main" val="3271946545"/>
                    </a:ext>
                  </a:extLst>
                </a:gridCol>
              </a:tblGrid>
              <a:tr h="8070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Tååimlaž täävtõs 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i-FI" sz="1400" b="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Õõuʹdmõståimm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Metteemneävv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660198"/>
                  </a:ext>
                </a:extLst>
              </a:tr>
              <a:tr h="4209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smtClean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LUÂTTKAPITAAL ÄÄRV ŠUURUMMUŠ</a:t>
                      </a:r>
                      <a:endParaRPr lang="fi-FI" sz="12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b="0" i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Tobdstet luâttkapitaalpaaiʹǩi luâttäärvaid da čõõnâsvuõđid tuʹmmstõktuâjast da ǩeâštʼtâttmõõžžin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b="0" i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Tuejjeet kääʹvvraajjmõõžž vuâđđõõveeʹl kaʹtti luâttčiõlǥtõõzzid, vuässâttmõʹšše, luâđ määŋghämmsažvuõđ staanâm diõtt da kulttuurkueʹstlmi lokku väʹlddem diõtt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b="0" i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Seeʹlvtet aktiivlânji vaajtõsmääinlaž kuʹǩes äiʹǧǧkõõsk čåuddmõõžžid pakkâz puuʹtʼtõʹsse</a:t>
                      </a:r>
                      <a:endParaRPr lang="fi-FI" sz="1100" b="0" i="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smtClean="0">
                          <a:solidFill>
                            <a:srgbClr val="000000"/>
                          </a:solidFill>
                        </a:rPr>
                        <a:t>Pirrõskriteeʹrid seʹst õõʹnni ǩeâštʼtâttmõõžž (%)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smtClean="0">
                          <a:solidFill>
                            <a:srgbClr val="000000"/>
                          </a:solidFill>
                        </a:rPr>
                        <a:t>Kääʹvvraajjmõõžžâst lie valddum ââʹnnma relevaant ǩeâllʼjeei õuddnõõzz metteemneävv, Kâʹl/Ij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smtClean="0">
                          <a:solidFill>
                            <a:srgbClr val="000000"/>
                          </a:solidFill>
                        </a:rPr>
                        <a:t>Suõjjlum vuuʹdi šorrâdvuõtt (m²) da vuässõs kååʹdd mäddšorradvuõđâst</a:t>
                      </a:r>
                      <a:endParaRPr lang="fi-FI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941396"/>
                  </a:ext>
                </a:extLst>
              </a:tr>
              <a:tr h="686513">
                <a:tc>
                  <a:txBody>
                    <a:bodyPr/>
                    <a:lstStyle/>
                    <a:p>
                      <a:pPr algn="l"/>
                      <a:r>
                        <a:rPr lang="fi-FI" sz="1200" b="0" i="0" u="none" strike="noStrike" baseline="0" smtClean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ÄIMMÕSMUTTSA VAʹSTTUMMUŠ</a:t>
                      </a:r>
                      <a:endParaRPr lang="fi-FI" sz="1200" b="0" i="0" u="none" strike="noStrike" baseline="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smtClean="0">
                          <a:solidFill>
                            <a:srgbClr val="000000"/>
                          </a:solidFill>
                        </a:rPr>
                        <a:t>Raajât kådda äimmõsplaan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smtClean="0">
                          <a:solidFill>
                            <a:srgbClr val="000000"/>
                          </a:solidFill>
                        </a:rPr>
                        <a:t>Raajât pirrõsraajjmõõžž di huâll- da kuddânâânnmõõžž plaanid ǩeâllʼjeei õuddnõõzz vuâđđjurddjivuiʹm (uʹccillvuõtt)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smtClean="0">
                          <a:solidFill>
                            <a:srgbClr val="000000"/>
                          </a:solidFill>
                        </a:rPr>
                        <a:t>Šiõttlõõđât da vaʹrrjõõđât äimmõsmuttsa pääiklânji vueiʹttemvuõđi mieʹldd (tuʹlvv, kuâld da ââʹbr, jõnn puõlâš)</a:t>
                      </a:r>
                      <a:endParaRPr lang="fi-FI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smtClean="0">
                          <a:solidFill>
                            <a:srgbClr val="000000"/>
                          </a:solidFill>
                        </a:rPr>
                        <a:t>Äimmõsplaan lij rajjum, Kâʹl/Ij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smtClean="0">
                          <a:solidFill>
                            <a:srgbClr val="000000"/>
                          </a:solidFill>
                        </a:rPr>
                        <a:t>Kuddânâânnmõõžž koolai õuddnõs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smtClean="0">
                          <a:solidFill>
                            <a:srgbClr val="000000"/>
                          </a:solidFill>
                        </a:rPr>
                        <a:t>Vaʹrrjõõttâmplaanâst valddum lokku šõõŋ raaimõs eettmõõžž, Kâʹl/Ij</a:t>
                      </a:r>
                      <a:endParaRPr lang="fi-FI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964541"/>
                  </a:ext>
                </a:extLst>
              </a:tr>
              <a:tr h="587111">
                <a:tc>
                  <a:txBody>
                    <a:bodyPr/>
                    <a:lstStyle/>
                    <a:p>
                      <a:pPr algn="l"/>
                      <a:r>
                        <a:rPr lang="fi-FI" sz="1200" kern="120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OʹĐĐESTÂÂʹNNEMTÄLLÕÕZZ ÕÕUʹDUMMUŠ</a:t>
                      </a:r>
                      <a:endParaRPr lang="fi-FI" sz="12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Kaaggât oʹđđestââʹnnemtääʹzz (aktiivlaž õhttsažtuâjj Lapin Jätehuolto kåʹddõhttmin)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Viiǥǥât õõudårra aunnsi viõusâs äuʹǩǩummuž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Jäʹrjstet vuäʹpstõõzz da teâđtõõzz õhttsažtuâjast škoouli, õuddpeâmm da paaʒʒtõshuâllveʹrǧǧniiʹǩǩin</a:t>
                      </a:r>
                      <a:endParaRPr lang="fi-FI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smtClean="0">
                          <a:solidFill>
                            <a:srgbClr val="000000"/>
                          </a:solidFill>
                        </a:rPr>
                        <a:t>Oʹđđestââʹnnemtääʹzz õuddnõs (%)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smtClean="0">
                          <a:solidFill>
                            <a:srgbClr val="000000"/>
                          </a:solidFill>
                        </a:rPr>
                        <a:t>Õõuʹdeemplaan rajjum, Kâʹl/Ij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smtClean="0">
                          <a:solidFill>
                            <a:srgbClr val="000000"/>
                          </a:solidFill>
                        </a:rPr>
                        <a:t>Šõddâm vuäʹpstõs, lååkkmieʹrr/eeʹǩǩ</a:t>
                      </a:r>
                      <a:endParaRPr lang="fi-FI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368689"/>
                  </a:ext>
                </a:extLst>
              </a:tr>
              <a:tr h="729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smtClean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OHJJUUM DA MIEʹRǨǨUUM ǨEÄIN</a:t>
                      </a:r>
                      <a:endParaRPr lang="fi-FI" sz="12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Vääʹldet lokku luâtt-turismmpaaiʹǩin nuʹt pääiklaž taarbid da naaʹlid ǥu turiistid seeilteeʹl kuõskteʹmes luâđ da õʹhtteplaaneeʹl ǩeäinaid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Tuejjeet vuäʹpstum ǩeäinaid âʹlddluâttpaaiʹǩid da âʹlddvirkstõsvuuʹdid jeeʹresnallšem ââʹnnemtaarbid da cõõggteʹmesvuõtt määŋgpeällsânji lokku vääʹldeeʹl</a:t>
                      </a:r>
                      <a:endParaRPr lang="fi-FI" sz="110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Maacctõs ǩeäinai vueʹjjest da huâllmest (õʹhtteǩeässmõš juõʹǩǩ pââʹj mâŋŋa)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Ǩeäinai ââʹnnemtääʹzz laʹsǩǩeemneävv</a:t>
                      </a:r>
                      <a:endParaRPr lang="fi-FI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1986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1200" kern="120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ǨEÂLLʼJEEI MÄDDÂÂNNMÕŠ</a:t>
                      </a:r>
                      <a:endParaRPr lang="fi-FI" sz="120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kern="1200" smtClean="0">
                          <a:solidFill>
                            <a:srgbClr val="000000"/>
                          </a:solidFill>
                          <a:effectLst/>
                          <a:latin typeface="Avenir Next LT Pro (Otsikot)"/>
                          <a:ea typeface="+mn-ea"/>
                          <a:cs typeface="Arial" panose="020B0604020202020204" pitchFamily="34" charset="0"/>
                        </a:rPr>
                        <a:t>Tobdstet vooudlaž jiiʹjjesnallšemvuõđid da õõuʹdeemtaarbid; Âʹvvel, Aanar da Suâlseäʹlǧǧ di siid da tuejjeet tääʹrǩab plaanmõõžž vuâđđan vooudlaž obbkoovvkaartʼtõõzzid (”Master Plan”)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kern="1200" smtClean="0">
                          <a:solidFill>
                            <a:srgbClr val="000000"/>
                          </a:solidFill>
                          <a:effectLst/>
                          <a:latin typeface="Avenir Next LT Pro (Otsikot)"/>
                          <a:ea typeface="+mn-ea"/>
                          <a:cs typeface="Arial" panose="020B0604020202020204" pitchFamily="34" charset="0"/>
                        </a:rPr>
                        <a:t>Vääʹldet še lokku sosiaalʼlaž ǩeâllʼjemvuõđ mäddââʹnnem plaanmest veeʹzz kååʹdd vuuʹd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kern="1200" smtClean="0">
                          <a:solidFill>
                            <a:srgbClr val="000000"/>
                          </a:solidFill>
                          <a:effectLst/>
                          <a:latin typeface="Avenir Next LT Pro (Otsikot)"/>
                          <a:ea typeface="+mn-ea"/>
                          <a:cs typeface="Arial" panose="020B0604020202020204" pitchFamily="34" charset="0"/>
                        </a:rPr>
                        <a:t>Vaʹstteet määŋgpeällsaž da ǩeâllʼjeei põrttsââʹjjtaʹrjjummšin jieʹllemvuõʹjji, õõlmâs tååimai da põrttraajjâm taarbid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kern="1200" smtClean="0">
                          <a:solidFill>
                            <a:srgbClr val="000000"/>
                          </a:solidFill>
                          <a:effectLst/>
                          <a:latin typeface="Avenir Next LT Pro (Otsikot)"/>
                          <a:ea typeface="+mn-ea"/>
                          <a:cs typeface="Arial" panose="020B0604020202020204" pitchFamily="34" charset="0"/>
                        </a:rPr>
                        <a:t>Suâlsieʹlj mäddââʹnnemplaan peeiʹvtummuš</a:t>
                      </a:r>
                      <a:endParaRPr lang="fi-FI" sz="1100" kern="1200" dirty="0">
                        <a:solidFill>
                          <a:srgbClr val="000000"/>
                        </a:solidFill>
                        <a:effectLst/>
                        <a:latin typeface="Avenir Next LT Pro (Otsikot)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kern="1200" baseline="0" smtClean="0">
                          <a:solidFill>
                            <a:srgbClr val="000000"/>
                          </a:solidFill>
                          <a:effectLst/>
                          <a:latin typeface="Avenir Next LT Pro (Otsikot)"/>
                          <a:ea typeface="+mn-ea"/>
                          <a:cs typeface="Arial" panose="020B0604020202020204" pitchFamily="34" charset="0"/>
                        </a:rPr>
                        <a:t>Jälsteeikõõjjõõzz puäđõõzz (jälstemruäʹssvõsvuõtt da toođvažvuõtt kääzzkõõzzid)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kern="1200" baseline="0" smtClean="0">
                          <a:solidFill>
                            <a:srgbClr val="000000"/>
                          </a:solidFill>
                          <a:effectLst/>
                          <a:latin typeface="Avenir Next LT Pro (Otsikot)"/>
                          <a:ea typeface="+mn-ea"/>
                          <a:cs typeface="Arial" panose="020B0604020202020204" pitchFamily="34" charset="0"/>
                        </a:rPr>
                        <a:t>Rajjum vooudlaž obbkoovvkaartʼtõõzz veʹrddummuš vuʹvddkaartʼtõõzzi raajjâmplaaʹne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kern="1200" baseline="0" smtClean="0">
                          <a:solidFill>
                            <a:srgbClr val="000000"/>
                          </a:solidFill>
                          <a:effectLst/>
                          <a:latin typeface="Avenir Next LT Pro (Otsikot)"/>
                          <a:ea typeface="+mn-ea"/>
                          <a:cs typeface="Arial" panose="020B0604020202020204" pitchFamily="34" charset="0"/>
                        </a:rPr>
                        <a:t>Suâlsieʹlj õõuʹdeemprogramm peeiʹvtum, Kâʹl/Ij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kern="1200" baseline="0" smtClean="0">
                          <a:solidFill>
                            <a:srgbClr val="000000"/>
                          </a:solidFill>
                          <a:effectLst/>
                          <a:latin typeface="Avenir Next LT Pro (Otsikot)"/>
                          <a:ea typeface="+mn-ea"/>
                          <a:cs typeface="Arial" panose="020B0604020202020204" pitchFamily="34" charset="0"/>
                        </a:rPr>
                        <a:t>Kääʹvvtum ođđ põrttsõõʹji lkm/eeʹǩǩ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kern="1200" baseline="0" smtClean="0">
                          <a:solidFill>
                            <a:srgbClr val="000000"/>
                          </a:solidFill>
                          <a:effectLst/>
                          <a:latin typeface="Avenir Next LT Pro (Otsikot)"/>
                          <a:ea typeface="+mn-ea"/>
                          <a:cs typeface="Arial" panose="020B0604020202020204" pitchFamily="34" charset="0"/>
                        </a:rPr>
                        <a:t>Šõddâm raajâlmraajjmõš/eeʹǩǩ</a:t>
                      </a:r>
                      <a:endParaRPr lang="fi-FI" sz="1100" kern="1200" baseline="0" dirty="0">
                        <a:solidFill>
                          <a:srgbClr val="000000"/>
                        </a:solidFill>
                        <a:effectLst/>
                        <a:latin typeface="Avenir Next LT Pro (Otsikot)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262181"/>
                  </a:ext>
                </a:extLst>
              </a:tr>
            </a:tbl>
          </a:graphicData>
        </a:graphic>
      </p:graphicFrame>
      <p:sp>
        <p:nvSpPr>
          <p:cNvPr id="7" name="Otsikko 1">
            <a:extLst>
              <a:ext uri="{FF2B5EF4-FFF2-40B4-BE49-F238E27FC236}">
                <a16:creationId xmlns:a16="http://schemas.microsoft.com/office/drawing/2014/main" id="{34D23492-6C0F-8D34-1423-05192AB13A0A}"/>
              </a:ext>
            </a:extLst>
          </p:cNvPr>
          <p:cNvSpPr txBox="1">
            <a:spLocks/>
          </p:cNvSpPr>
          <p:nvPr/>
        </p:nvSpPr>
        <p:spPr>
          <a:xfrm>
            <a:off x="225555" y="77720"/>
            <a:ext cx="10390188" cy="84137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45000" lnSpcReduction="20000"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kern="1200" spc="-4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i="1" dirty="0">
              <a:ea typeface="Calibri" panose="020F0502020204030204" pitchFamily="34" charset="0"/>
            </a:endParaRPr>
          </a:p>
          <a:p>
            <a:r>
              <a:rPr lang="fi-FI" sz="4400" i="1">
                <a:ea typeface="Calibri" panose="020F0502020204030204" pitchFamily="34" charset="0"/>
              </a:rPr>
              <a:t>Luâtt – Luâđ ǩeâllʼjeei âânnmõš </a:t>
            </a:r>
            <a:r>
              <a:rPr lang="fi-FI" sz="3000" i="1" dirty="0">
                <a:ea typeface="Calibri" panose="020F0502020204030204" pitchFamily="34" charset="0"/>
              </a:rPr>
              <a:t/>
            </a:r>
            <a:br>
              <a:rPr lang="fi-FI" sz="3000" i="1" dirty="0">
                <a:ea typeface="Calibri" panose="020F0502020204030204" pitchFamily="34" charset="0"/>
              </a:rPr>
            </a:br>
            <a:r>
              <a:rPr lang="fi-FI" sz="2000" i="1" dirty="0">
                <a:ea typeface="Calibri" panose="020F0502020204030204" pitchFamily="34" charset="0"/>
              </a:rPr>
              <a:t/>
            </a:r>
            <a:br>
              <a:rPr lang="fi-FI" sz="2000" i="1" dirty="0">
                <a:ea typeface="Calibri" panose="020F0502020204030204" pitchFamily="34" charset="0"/>
              </a:rPr>
            </a:br>
            <a:r>
              <a:rPr lang="fi-FI" sz="2000" dirty="0">
                <a:ea typeface="Calibri" panose="020F0502020204030204" pitchFamily="34" charset="0"/>
              </a:rPr>
              <a:t/>
            </a:r>
            <a:br>
              <a:rPr lang="fi-FI" sz="2000" dirty="0">
                <a:ea typeface="Calibri" panose="020F0502020204030204" pitchFamily="34" charset="0"/>
              </a:rPr>
            </a:b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377059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6">
            <a:extLst>
              <a:ext uri="{FF2B5EF4-FFF2-40B4-BE49-F238E27FC236}">
                <a16:creationId xmlns:a16="http://schemas.microsoft.com/office/drawing/2014/main" id="{FCF46715-D375-6283-4305-6A06E559CC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8751182"/>
              </p:ext>
            </p:extLst>
          </p:nvPr>
        </p:nvGraphicFramePr>
        <p:xfrm>
          <a:off x="0" y="589660"/>
          <a:ext cx="12192000" cy="631987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15308">
                  <a:extLst>
                    <a:ext uri="{9D8B030D-6E8A-4147-A177-3AD203B41FA5}">
                      <a16:colId xmlns:a16="http://schemas.microsoft.com/office/drawing/2014/main" val="2819241334"/>
                    </a:ext>
                  </a:extLst>
                </a:gridCol>
                <a:gridCol w="6623593">
                  <a:extLst>
                    <a:ext uri="{9D8B030D-6E8A-4147-A177-3AD203B41FA5}">
                      <a16:colId xmlns:a16="http://schemas.microsoft.com/office/drawing/2014/main" val="469963773"/>
                    </a:ext>
                  </a:extLst>
                </a:gridCol>
                <a:gridCol w="3253099">
                  <a:extLst>
                    <a:ext uri="{9D8B030D-6E8A-4147-A177-3AD203B41FA5}">
                      <a16:colId xmlns:a16="http://schemas.microsoft.com/office/drawing/2014/main" val="481026378"/>
                    </a:ext>
                  </a:extLst>
                </a:gridCol>
              </a:tblGrid>
              <a:tr h="957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Tååimlaž täävtõs 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i-FI" sz="1200" b="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Õõuʹdmõståimm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Metteemneävv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660198"/>
                  </a:ext>
                </a:extLst>
              </a:tr>
              <a:tr h="687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kern="120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INVESTÂSTTMÕÕŽŽI ÕÕUDÂSVIIKKMÕŠ</a:t>
                      </a:r>
                      <a:endParaRPr lang="fi-FI" sz="10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Õhttsaž täätt meäʹrtõõllmõš tääʹvtõllum investâsttmõõžžid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Aazzâlm- da tåimmpäiʹǩǩinvestâsttmõõžži õõudâsviikkmõš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Tåimmpaaiʹǩi taʹrjjeem lââʹzztummuš da ǩidlmi määŋgpeällsaž âânnmõš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</a:rPr>
                        <a:t>Jieʹllemvueʹǩǩprograamm vuâđald rajjum kåʹddkonseeʹrn investâʹsttemprogramm, Kâʹl/Ij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</a:rPr>
                        <a:t>Ođđ raajâlmlooʹvi mieʹrr kpl/eeʹǩǩ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941396"/>
                  </a:ext>
                </a:extLst>
              </a:tr>
              <a:tr h="707010">
                <a:tc>
                  <a:txBody>
                    <a:bodyPr/>
                    <a:lstStyle/>
                    <a:p>
                      <a:pPr algn="l"/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JIEʹLLEMVUEʹǨǨRAJJÂZ RAAVUMMUŠ DA MÄÄŊGPEÄLLSEN SÄTTMÕŠ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Põrggsi ooudas- da kääzzkõspuuʹtʼtem tuärjjummuš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Ođđ põrggsi vuäǯǯummuš voudda õuddm. teʹsttummuš, audiovisuaalʼlaž puuʹtʼtõs, norrõs leʹbe jeeʹres fabriikklaž toiʹmmjummuš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Škooultem- da tuʹtǩǩeemõhttsažtuâj raavummuš (jm. nuʹbb tääʹss, õllškooul da tuʹtǩǩeemstroiʹttel)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Tuʹtǩǩeemteâđ äuʹǩǩummuš jieʹllemvuõʹjji õõudâsviikkmõõžžâst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Põrggsi puåtti õuddnõs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Voudda sâjjdõõttâm ođđ põrggsi lkm/eeʹǩǩ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Mättstrooiʹtelõhttsažtuâj ođđ äävõõzz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368689"/>
                  </a:ext>
                </a:extLst>
              </a:tr>
              <a:tr h="6598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SILTTEEI TUÂJJLAŽVIÕǤǤ VUÄǮǮMÕŠ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Tuâjjlažviõkktaarb seʹlvtummuš da tuâjjlažviõǥǥ põõššmõõžž ainsmâttmõš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Sääʹmǩiõli pirr šõddi tuâjjpaaiʹǩi da sääʹmǩiõltäiddsaž tuâjjlažviõǥǥ meäʹr šuurummuš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Jälstem- ja kääzzkõsčåuddmõõžži õõudâsviikkmõš tuâjjlaid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Kåʹddmarkknâsttmõš kådda maʹccji årra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</a:rPr>
                        <a:t>Kååʹdd jälsteeimeäʹr õuddnõs (%)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</a:rPr>
                        <a:t>Ǩiõll-lââʹzz vuäǯǯai tuâjjlai lååkkmieʹrr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</a:rPr>
                        <a:t>Aazzâlmvuõʹrddji lååkkmieʹrr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8361"/>
                  </a:ext>
                </a:extLst>
              </a:tr>
              <a:tr h="712981">
                <a:tc>
                  <a:txBody>
                    <a:bodyPr/>
                    <a:lstStyle/>
                    <a:p>
                      <a:pPr algn="l"/>
                      <a:r>
                        <a:rPr lang="fi-FI" sz="1000" kern="120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VAʹSTTEEMVUÕĐLAŽ PIRREKKSAŽ TURISMM</a:t>
                      </a:r>
                      <a:endParaRPr lang="fi-FI" sz="10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Pirrekksažvuõđ õõudummuš da maaššmõõžži kuuʹǩǩummuš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Vaʹstteemvuõđlaž da äimmõsjeäʹrmmes turismmkääzzkõõzzi da -raajõõzzi õõudâsviikkmõš (ml. ǩeäin da šõddmõõžž)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Turismm-markknâsttmõõžž tuärjjummuš da õhttsažtuâj õõudâsviikkmõš turismmsueʹrjest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Maaššmõš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Instemsââʹjjkapasiteeʹtt määnpââjlaž ââʹnnemtääʹzz (%)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Vaʹsttõsvuõđlaž turiism tuärjjeei haʹŋǩǩõõzz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528128"/>
                  </a:ext>
                </a:extLst>
              </a:tr>
              <a:tr h="589969">
                <a:tc>
                  <a:txBody>
                    <a:bodyPr/>
                    <a:lstStyle/>
                    <a:p>
                      <a:pPr algn="l"/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LUÂTTVUÂLǤAŽ JIEʹLLEMVUEʹJJ TÂÂʹVEST</a:t>
                      </a:r>
                      <a:endParaRPr lang="fi-FI" sz="1000" strike="sngStrike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Luâttvuâlǥaž jieʹllemvuõʹjji ekosysteeʹm raajjmõš (puäʒʒ, kueʹll, luâttouddâz, ǩiõtt-tuâjj, pueʹrrvââjjmõš)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Ouddsi ǩiõttʼtõõllâmtääʹzz kaggmõš da oʹđđestââʹnnemtällõõzz vueiʹttemvuõđi äuʹǩǩummuš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Tââʹv luâttvueʹjj äuʹǩǩeei põõrǥâs- da teʹstteemtååim õõudummuš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Luâttvuâlǥaž jieʹllemvuõʹjji ekosysteemplaan rajjum, Kâʹl/Ij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Ouddsi ǩiõttʼtõõllâmtääʹzz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Õõuʹdeemhaʹŋǩǩõõzzi lååkkmieʹrr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035719"/>
                  </a:ext>
                </a:extLst>
              </a:tr>
              <a:tr h="378494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TOIʹMMJEEI TUÂJJLAŽVIÕKK- DA PÕÕRǤÂSKÄÄZZKÕÕZZ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i-FI" sz="1000" strike="sng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Põõrǥâskääzzkõõzzi konseptâsttmõš da säimmõsõhttsažtuâj õõudâsviikkmõš (põõrǥâsorganisaatio, vuäʹpstemorganisaatio da teäggteei)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Vuäʹpstemkääzzkõõzzi puuʹttummuš altteei da õuddneei põrggsid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Tuâjjlažviõkk-kääzzkõõzzi õõudâsviikkmõš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Põrggsi nettolååkkmieʹrr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Jieʹllemviõkksuåppmõš põõrǥâsorganisaatioin tuejjuum Kâʹl/Ij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Lääʹdd põõrǥâsniiʹǩǩi kåʹddbaromettar puäđõõzz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Occum põõrǥâstuärjjõõzzi mieʹrr (€)</a:t>
                      </a:r>
                      <a:endParaRPr lang="fi-FI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135673"/>
                  </a:ext>
                </a:extLst>
              </a:tr>
              <a:tr h="5854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kern="120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VUÄLLAMVUÕTT</a:t>
                      </a:r>
                      <a:endParaRPr lang="fi-FI" sz="105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Põõšši ǩeʹrddemõhttvuõđi meäʹr šuurummuš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Vaʹstteemvuõđlaž mäʹtǩǩ-kuällsi õõudâsviikkmõš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Teâtt-trafikkõhttvuõđi pueʹrummuš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</a:rPr>
                        <a:t>Vuõigg ǩeʹrddemõhttvuõđi lååkkmieʹrr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</a:rPr>
                        <a:t>Teʹlfoon da neʹttõhttvuõđi käʹttemvuõtt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198671"/>
                  </a:ext>
                </a:extLst>
              </a:tr>
            </a:tbl>
          </a:graphicData>
        </a:graphic>
      </p:graphicFrame>
      <p:sp>
        <p:nvSpPr>
          <p:cNvPr id="5" name="Otsikko 1">
            <a:extLst>
              <a:ext uri="{FF2B5EF4-FFF2-40B4-BE49-F238E27FC236}">
                <a16:creationId xmlns:a16="http://schemas.microsoft.com/office/drawing/2014/main" id="{BFD01BB8-9C7E-98AD-E003-CDEE5E76384F}"/>
              </a:ext>
            </a:extLst>
          </p:cNvPr>
          <p:cNvSpPr txBox="1">
            <a:spLocks/>
          </p:cNvSpPr>
          <p:nvPr/>
        </p:nvSpPr>
        <p:spPr>
          <a:xfrm>
            <a:off x="164123" y="230309"/>
            <a:ext cx="10080625" cy="84137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 lnSpcReduction="10000"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kern="1200" spc="-4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i-FI" sz="2000" i="1">
                <a:solidFill>
                  <a:srgbClr val="323232"/>
                </a:solidFill>
                <a:ea typeface="Calibri" panose="020F0502020204030204" pitchFamily="34" charset="0"/>
              </a:rPr>
              <a:t>Jieʹllemviõkk – Jieʹllemvueʹjj määŋgpeällsen da pirrekksažvuõđ lââʹzztummuš</a:t>
            </a:r>
            <a:r>
              <a:rPr kumimoji="0" lang="fi-FI" sz="2000" b="1" i="1" u="none" strike="noStrike" kern="1200" cap="none" spc="-4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fi-FI" sz="2000" b="1" i="1" u="none" strike="noStrike" kern="1200" cap="none" spc="-4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1800" b="0" i="0" u="none" strike="noStrike" kern="1200" cap="none" spc="-4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fi-FI" sz="1800" b="0" i="0" u="none" strike="noStrike" kern="1200" cap="none" spc="-4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i-FI" sz="3600" b="0" i="0" u="none" strike="noStrike" kern="1200" cap="none" spc="-4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venir Next LT Pro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6903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E7DC8594-DDAD-4E40-91E3-637C0171BA2C}"/>
              </a:ext>
            </a:extLst>
          </p:cNvPr>
          <p:cNvSpPr txBox="1">
            <a:spLocks/>
          </p:cNvSpPr>
          <p:nvPr/>
        </p:nvSpPr>
        <p:spPr>
          <a:xfrm>
            <a:off x="99645" y="140328"/>
            <a:ext cx="10990555" cy="977774"/>
          </a:xfr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kern="1200" spc="-67">
                <a:solidFill>
                  <a:srgbClr val="6E6E6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i="1">
                <a:solidFill>
                  <a:srgbClr val="000000"/>
                </a:solidFill>
                <a:ea typeface="Calibri" panose="020F0502020204030204" pitchFamily="34" charset="0"/>
              </a:rPr>
              <a:t>Sääʹmvuõtt – Sääʹmǩiõli raavummuš da kulttuur õõuʹdeem tuärjjummuš</a:t>
            </a:r>
            <a:endParaRPr lang="fi-FI" sz="2000" dirty="0">
              <a:solidFill>
                <a:srgbClr val="000000"/>
              </a:solidFill>
            </a:endParaRP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E250BD96-C47E-42E6-BC6C-A21C0EC52B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4869955"/>
              </p:ext>
            </p:extLst>
          </p:nvPr>
        </p:nvGraphicFramePr>
        <p:xfrm>
          <a:off x="0" y="629215"/>
          <a:ext cx="12192000" cy="63134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21169">
                  <a:extLst>
                    <a:ext uri="{9D8B030D-6E8A-4147-A177-3AD203B41FA5}">
                      <a16:colId xmlns:a16="http://schemas.microsoft.com/office/drawing/2014/main" val="2819241334"/>
                    </a:ext>
                  </a:extLst>
                </a:gridCol>
                <a:gridCol w="6600093">
                  <a:extLst>
                    <a:ext uri="{9D8B030D-6E8A-4147-A177-3AD203B41FA5}">
                      <a16:colId xmlns:a16="http://schemas.microsoft.com/office/drawing/2014/main" val="469963773"/>
                    </a:ext>
                  </a:extLst>
                </a:gridCol>
                <a:gridCol w="3270738">
                  <a:extLst>
                    <a:ext uri="{9D8B030D-6E8A-4147-A177-3AD203B41FA5}">
                      <a16:colId xmlns:a16="http://schemas.microsoft.com/office/drawing/2014/main" val="1347860836"/>
                    </a:ext>
                  </a:extLst>
                </a:gridCol>
              </a:tblGrid>
              <a:tr h="831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smtClean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Tååimlaž täävtõs 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i-FI" sz="1400" b="0" dirty="0">
                        <a:solidFill>
                          <a:schemeClr val="accent6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0" smtClean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Õõuʹdmõståimm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0" smtClean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Metteemneävv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660198"/>
                  </a:ext>
                </a:extLst>
              </a:tr>
              <a:tr h="3401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50" b="0" i="0" smtClean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SÄÄʹMVUÕTT LIJ KAALLŠÕS VUEʹSSEN AANAR AARǤÂST</a:t>
                      </a:r>
                      <a:endParaRPr lang="fi-FI" sz="1050" b="0" i="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b="0" i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Sääʹmkulttuur kuâsttai vueʹssen Aanar aarǥâst päärna rääʹjest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b="0" i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Teâđ säʹmmlain da sääʹmǩiõllsain kääzzkõõzzin åålǥårra saaǥǥtummšest, tuâjjlažkååʹdd härjjnâttmõõžžâst di ođđ jälsteeʹjid teâđtummšest</a:t>
                      </a:r>
                      <a:endParaRPr lang="fi-FI" sz="105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Kååʹddest jäʹrjstum sääʹmkulttuur- da sääʹmǩiõllsaž šõddmõõžži vuässõõttimeäʹr/eeʹǩǩ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Härjjnâʹttem-materiaal rajjum, Kâʹl/Ij</a:t>
                      </a:r>
                      <a:endParaRPr lang="fi-FI" sz="105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941396"/>
                  </a:ext>
                </a:extLst>
              </a:tr>
              <a:tr h="9019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SÄÄʹMǨIÕLI KUÂSTTJEM RAAVUMMUŠ</a:t>
                      </a:r>
                      <a:endParaRPr kumimoji="0" lang="fi-FI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Lââʹzztet sääʹmkulttuur da ǩiõli kuâsttjemvuõđ (jm. fyyslaž vuäʹpstõõzz da neʹttsaaǥǥtummuž)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Sääʹmǩiõllsa saaǥǥtummuž lââʹzztummuš plaanlânji, õuddm. väʹlddõõzz såbbri tuʹlǩǩõs sääʹmǩiõlid</a:t>
                      </a:r>
                      <a:endParaRPr lang="fi-FI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smtClean="0">
                          <a:solidFill>
                            <a:srgbClr val="000000"/>
                          </a:solidFill>
                          <a:latin typeface="+mn-lt"/>
                        </a:rPr>
                        <a:t>Tuejjuum tååim/eeʹǩǩ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smtClean="0">
                          <a:solidFill>
                            <a:srgbClr val="000000"/>
                          </a:solidFill>
                          <a:latin typeface="+mn-lt"/>
                        </a:rPr>
                        <a:t>Jåårǥlâttmõõžžid, tuʹlǩǩummša, iʹlmmtõõzzid da saaǥǥtummša õnnum € da ooumažresuurs/eeʹǩǩ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smtClean="0">
                          <a:solidFill>
                            <a:srgbClr val="000000"/>
                          </a:solidFill>
                          <a:latin typeface="+mn-lt"/>
                        </a:rPr>
                        <a:t>Tääʹvtum ooumažmieʹrr sääʹmǩiõlivuiʹm tuʹlǩǩuum väʹlddõs-striiʹmjummšin /eeʹǩǩ</a:t>
                      </a:r>
                      <a:endParaRPr lang="fi-FI" sz="10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964541"/>
                  </a:ext>
                </a:extLst>
              </a:tr>
              <a:tr h="7509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50" b="0" i="0" u="none" strike="noStrike" baseline="0" smtClean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SÄÄʹMǨIÕLLSAI TUÂJJLAI VUÄǮǮAMVUÕĐ PUEʹRUMMUŠ</a:t>
                      </a: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Sääʹmǩiõllsai tuâjjlai rekrytâsttmõõžž õõudâsviikkmõš õõutveäkka sääʹmtiiʹǧǧin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Sääʹmǩiõllsai tuâjjlai vuäǯǯmõš da tuõʹllʼjummuš – tuejjummša vaaikteei pueʹrr ääʹšš da tuärjj ǩiõllhuâlast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Tuâjjlai motivâsttmõš ǩiõllškooultõõzzid da nuõri motivâsttmõš õuddpeâmm- da vuâđđmättʼtõs-suõʹrjid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Aanar kååʹdd ǩieʹssem- da tuõʹllʼjemviõkk sääʹmǩiõllsai tuâjjlai årra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Tuâjjpäiʹǩǩiʹlmmtõõzzid peäggtõs sääʹm ǩiõll-lââʹzzest</a:t>
                      </a: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50" kern="1200" smtClean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Arial"/>
                        </a:rPr>
                        <a:t>Ooʒʒi per ääv sääʹmǩiõllsaž (ââʹntemkaiʹbbjõs) tuâjjpäiʹǩǩ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50" kern="1200" smtClean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Arial"/>
                        </a:rPr>
                        <a:t>Sääʹmǩiõllsai tuâjjlai mieʹrr (ǩiõll-lââʹzz) kååʹddest (%)</a:t>
                      </a: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368689"/>
                  </a:ext>
                </a:extLst>
              </a:tr>
              <a:tr h="1272525">
                <a:tc>
                  <a:txBody>
                    <a:bodyPr/>
                    <a:lstStyle/>
                    <a:p>
                      <a:pPr algn="l"/>
                      <a:r>
                        <a:rPr lang="fi-FI" sz="1050" smtClean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SÄÄʹMǨIÕLLSAI KÄÄZZKÕÕZZI RAAVUMMUŠ</a:t>
                      </a:r>
                      <a:endParaRPr lang="fi-FI" sz="105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Sääʹmǩiõllsa õuddpeâmm da vuâđđmättʼtõõzz di sääʹmǩiõl lookkjiškooulmättʼtõõzz- di  tõi teäggtõõzz staanmõš – kååʹddest jõnn rool vaarvuâlaž ǩiõli pueʹttivuõđ staanmõõžžâst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Sääʹmǩiõllsa da kulttuurmeâldlaž kääzzkõõzz, sääʹmvuõđ vuäinnmõš viõkkân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Aktiivlaž toiʹmmjummuš lääʹjjest šiõttuum kääzzkõõzzi teäggtõõzz ainsmâʹttem õuʹdde sääʹmvuuʹd toiʹmmjeeʹjivuiʹm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Sääʹmǩiõllsa âsttäiʹǧǧtååim õõudummuš õhttsažtuâjast jeeʹres toiʹmmjeeʹjivuiʹm</a:t>
                      </a:r>
                      <a:endParaRPr lang="fi-FI" sz="105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Riikkveäʹǩǩvuõđi mieʹrr õuddpeâmmast da mättʼtõõzzâst €/eeʹǩǩ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Sääʹmǩiõllsa mättʼtõõzz da õuddpeâmm di sääʹmǩiõl mättʼtõõzz mieʹrr (teâuddjam čiâss da päärnažmeäʹr)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Toođvažvuõtt sääʹmǩiõllsaid kääzzkõõzzid (kõõjjõs)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Ǩiõllpoliittlaž prograamm (ǩiõllstrategia) metteemneävvai analysâsttmõš eeǥǥlanji, Kâʹl/Ij</a:t>
                      </a: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035719"/>
                  </a:ext>
                </a:extLst>
              </a:tr>
              <a:tr h="417600">
                <a:tc>
                  <a:txBody>
                    <a:bodyPr/>
                    <a:lstStyle/>
                    <a:p>
                      <a:pPr algn="l"/>
                      <a:r>
                        <a:rPr lang="fi-FI" sz="105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ŠIÕǤǤ JÄLSTEEIJOUKK-KÕSKKVUÕĐ</a:t>
                      </a:r>
                      <a:endParaRPr lang="fi-FI" sz="105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j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50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Raajât õõutveäkka staansõs, ääv da mättjeei saǥstõõllâmtoobdâlm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50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Naʹddjõõzz raajjmõš õõutsââʹjest</a:t>
                      </a: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Õõutverddsažvuõttkõõjjõõzz puäđõõzz väʹlddõspõõʹji mieʹldd</a:t>
                      </a: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867543"/>
                  </a:ext>
                </a:extLst>
              </a:tr>
              <a:tr h="1167461">
                <a:tc>
                  <a:txBody>
                    <a:bodyPr/>
                    <a:lstStyle/>
                    <a:p>
                      <a:pPr algn="l"/>
                      <a:r>
                        <a:rPr lang="fi-FI" sz="1050" smtClean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ÕÕUDÂSRAAJJI VUÂRRSAǤSTÕÕLLMÕŠ SÄÄʹMTOIʹMMJEEʹJIVUIʹM</a:t>
                      </a:r>
                      <a:endParaRPr lang="fi-FI" sz="105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 smtClean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Arial" panose="020B0604020202020204" pitchFamily="34" charset="0"/>
                        </a:rPr>
                        <a:t>Vuârrsaǥstõõllmõš kååʹdd da sääʹmteeʹǧǧ kõõsk – õhttsaž õuddõsǩiõččmõõžž da õhttsažtuâj õõudâsviikkmõš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 smtClean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Arial" panose="020B0604020202020204" pitchFamily="34" charset="0"/>
                        </a:rPr>
                        <a:t>Luândlaž pälggaz da mieʹrrkõõsk õhttsažtuâjast sääʹmtoiʹmmjeeʹjivuiʹm, jm. Sääʹmteʹǧǧ, Sääʹmvuuʹd škooultõskõõskõs da Siida di õhttsažtuâj ainsmâttmõš Lappi pueʹrrvââjjamvuuʹdin</a:t>
                      </a: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Õhttvuõđ âânnmõš mieʹrrkõõski kaaunõõttmõõžž/eeʹǩǩ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Õhttsaž vaaiktemtååim kpl/eeʹǩǩ</a:t>
                      </a: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704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13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6">
            <a:extLst>
              <a:ext uri="{FF2B5EF4-FFF2-40B4-BE49-F238E27FC236}">
                <a16:creationId xmlns:a16="http://schemas.microsoft.com/office/drawing/2014/main" id="{FCF46715-D375-6283-4305-6A06E559CC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3760756"/>
              </p:ext>
            </p:extLst>
          </p:nvPr>
        </p:nvGraphicFramePr>
        <p:xfrm>
          <a:off x="0" y="589661"/>
          <a:ext cx="12192000" cy="631995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14954">
                  <a:extLst>
                    <a:ext uri="{9D8B030D-6E8A-4147-A177-3AD203B41FA5}">
                      <a16:colId xmlns:a16="http://schemas.microsoft.com/office/drawing/2014/main" val="2819241334"/>
                    </a:ext>
                  </a:extLst>
                </a:gridCol>
                <a:gridCol w="6523947">
                  <a:extLst>
                    <a:ext uri="{9D8B030D-6E8A-4147-A177-3AD203B41FA5}">
                      <a16:colId xmlns:a16="http://schemas.microsoft.com/office/drawing/2014/main" val="469963773"/>
                    </a:ext>
                  </a:extLst>
                </a:gridCol>
                <a:gridCol w="3253099">
                  <a:extLst>
                    <a:ext uri="{9D8B030D-6E8A-4147-A177-3AD203B41FA5}">
                      <a16:colId xmlns:a16="http://schemas.microsoft.com/office/drawing/2014/main" val="481026378"/>
                    </a:ext>
                  </a:extLst>
                </a:gridCol>
              </a:tblGrid>
              <a:tr h="9078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Tååimlaž täävtõs 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i-FI" sz="1400" b="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Õõuʹdmõståimm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Metteemneävv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660198"/>
                  </a:ext>
                </a:extLst>
              </a:tr>
              <a:tr h="11479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kern="120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TOIʹMMJEEI KÄÄZZKÕÕZZ</a:t>
                      </a:r>
                      <a:endParaRPr lang="fi-FI" sz="10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Tuõʹllʼjep nâânas vuâđđkääzzkõõzzid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Ââʹnnep kääzzkõõzzin da äʹššneǩohjjummšest fiʹttjemnallšem ǩiõl da vieʹlttep ââʹnnmest vaiʹǧǧes ämmat-teeʹrmid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Valmštõõllâp siidid kääzzkõskonseeʹptid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Piijjâp teädd kååʹdd tuâjjlažkååʹdd tuâjjpueʹrrvââjjma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</a:rPr>
                        <a:t>Toođvažvuõtt kääzzkõõzzid (eeǥǥlaž kõõjjõs) – ärvvsaaʹni õuddnõs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</a:rPr>
                        <a:t>HYTE-ǩeärddõõzz metteemneävvai õuddnõs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</a:rPr>
                        <a:t>Mättʼtõstuâjjlažkååʹdd ââʹntemvuõtt (%)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</a:rPr>
                        <a:t>Siidi kääzzkõskonseeʹpt 2 kpl eeʹjjest tuejjuum Kâʹl/Ij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</a:rPr>
                        <a:t>Tuâjjlažkååʹdd puõʒʒâlm diõtt meädda åårrmõõžži seuʹrrjummuš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941396"/>
                  </a:ext>
                </a:extLst>
              </a:tr>
              <a:tr h="6646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PUEʹRRVÂÂJJAI PÄÄRNA DA NUÕR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Tuärjjeep päärnai da nuõri tiuddvääldlaž pueʹrrvââjjmõõžž da šõddâm õudldõõzzid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Toiʹmmjep aktiivlânji õhttsažtuâjast jeeʹres veʹrǧǧniiʹǩǩivuiʹm da sieʹbrivuiʹm päärnai da piârrji ääiʹjeld tuärjjummšest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Staarjõõttmõõžž Lääʹdd maall juätkkõõudummuš Aanar kååʹdd vueʹlǧǧemsõõʹjin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Õõuʹdeep staarjõspaaiʹǩid plaan meâldlânji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</a:rPr>
                        <a:t>Škooultiõrvâsvuõttkõõjjõõzz puäđõõzzi õuddnõs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</a:rPr>
                        <a:t>Kââʹll päärnast da nuõrâst lij staarjõs (%) 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</a:rPr>
                        <a:t>Kââʹll päärnast da nuõrâst lij taaurõš (%)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</a:rPr>
                        <a:t>Staarjõspaaiʹǩi õõuʹdeemplaan rajjum, Kâʹl/Ij</a:t>
                      </a:r>
                      <a:endParaRPr lang="fi-FI" sz="1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368689"/>
                  </a:ext>
                </a:extLst>
              </a:tr>
              <a:tr h="562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ÂÂʹǨǨOUMMI PUEʹRRVÂÂJJMÕŠ DA JIEʹLLEMVUEʹǨǨSÕSVUÕTT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Õõuʹdeep ââʹǩǩoummi pueʹrrvââjjmõõžž da jieʹllemvueʹǩǩsõsvuõđ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Tuõʹllʼjep toiʹmmjemõudldõõzzid staarjõõzzi, sõõʹji da vuässâttmõõžž mieʹldd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Älšmâʹttep raajjâd cõggsateʹmes azlmid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</a:rPr>
                        <a:t>Jiiʹjjes jieʹllemvueʹǩǩsõsvuõđ pueʹrren vuõiʹnni ââʹǩǩoummi vuässõs (%)</a:t>
                      </a:r>
                      <a:endParaRPr lang="fi-FI" sz="1000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8361"/>
                  </a:ext>
                </a:extLst>
              </a:tr>
              <a:tr h="5524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ÕHTTSAŽTUÂJJ LAPPI PUEʹRRVÂÂJJAMVUUʹDIN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Raajjâp õhttsažtuâj da toiʹmmjeei õhttnemraajid Lappi pueʹrrvââjjamvuuʹd tååmaivuiʹm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Toiʹmmjep õhttsažtuâjast pueʹrrvââjjmõõžž, tiõrvâsvuõđ da staanvuõđ õõuʹdeem diõtt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Kååʹccep õuddõõzzeen kääzzkõõzzi vuäǯǯamvuõđâst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Ärvvtõõllmõš õhttsažtuâj toiʹmmjemvuõđâst pueʹrrvââjjamvuuʹdin (kõõjjõs)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HYTE-ǩeärddõõzz metteemneävvai õuddnõs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528128"/>
                  </a:ext>
                </a:extLst>
              </a:tr>
              <a:tr h="694809">
                <a:tc>
                  <a:txBody>
                    <a:bodyPr/>
                    <a:lstStyle/>
                    <a:p>
                      <a:pPr algn="l"/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JEÄʹRMMEŠ VUÄLLAMVUÕTT 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Õõuʹdeep oummui jååʹđtemvueiʹttemvuõđid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Suåvtep õʹhtte kääzzkõsjååttlõõǥǥ da škoouljååʹđtõõzzid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Õõuʹdeep teâtt-trafikkõhttvuõđid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Jååʹđtõõzzi da õhttuum jååʹđtõõzzi lååkkmieʹrr da tieuʹddemtääʹss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Jååʹđtõõzzi õõuʹdeemplaan tuejjuum, Kâʹl/Ij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Neʹttõhttvuõđi käʹttemvuõtt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035719"/>
                  </a:ext>
                </a:extLst>
              </a:tr>
              <a:tr h="591092">
                <a:tc>
                  <a:txBody>
                    <a:bodyPr/>
                    <a:lstStyle/>
                    <a:p>
                      <a:r>
                        <a:rPr lang="fi-FI" sz="1050" smtClean="0">
                          <a:solidFill>
                            <a:srgbClr val="000000"/>
                          </a:solidFill>
                          <a:latin typeface="+mj-lt"/>
                        </a:rPr>
                        <a:t>SIIDI TUÄRJJUMMUŠ</a:t>
                      </a:r>
                      <a:endParaRPr lang="fi-FI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0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Siidi profilâsttmõš tõi jiiʹjjes taarbin da vueʹlǧǧemsõõʹjin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0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Puʹhttep õuʹdde ânnʼjõõžž viõusben siidid da õõuʹdeep sijddõhttsažtuâj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0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Peeiʹvtep siidi staanvuõttplaanid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0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Pueʹreep siidi vuõssveäʹǩǩ- da alggčaacktõsvueʹjj</a:t>
                      </a:r>
                      <a:endParaRPr kumimoji="0" lang="fi-FI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Jäʹrjstum škooultõõzzi lååkkmieʹrr (siidi staanvuõtt)</a:t>
                      </a: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198671"/>
                  </a:ext>
                </a:extLst>
              </a:tr>
              <a:tr h="700230">
                <a:tc>
                  <a:txBody>
                    <a:bodyPr/>
                    <a:lstStyle/>
                    <a:p>
                      <a:pPr algn="l"/>
                      <a:r>
                        <a:rPr lang="fi-FI" sz="1050" smtClean="0">
                          <a:solidFill>
                            <a:srgbClr val="000000"/>
                          </a:solidFill>
                          <a:latin typeface="+mj-lt"/>
                        </a:rPr>
                        <a:t>ÕUDDÄRVVTÕÕLLMÕÕŽŽ ČÕÕĐTUMMUŠ  MIÂRKTEEI HAʹŊǨǨÕÕZZIN</a:t>
                      </a:r>
                      <a:endParaRPr lang="fi-FI" sz="105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Ärvvtõõllâp õõudpeäʹlnn miârkteei haʹŋǩǩõõzzi vaaiktõõzzid pääiklaž õõutstõʹsse</a:t>
                      </a: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Teâuddjam tuʹmmstõõǥǥi vaaiktõõzzi õuddärvvtõõllmõõžži lååkkmieʹrr (EVA lkm)</a:t>
                      </a: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961248"/>
                  </a:ext>
                </a:extLst>
              </a:tr>
            </a:tbl>
          </a:graphicData>
        </a:graphic>
      </p:graphicFrame>
      <p:sp>
        <p:nvSpPr>
          <p:cNvPr id="5" name="Otsikko 1">
            <a:extLst>
              <a:ext uri="{FF2B5EF4-FFF2-40B4-BE49-F238E27FC236}">
                <a16:creationId xmlns:a16="http://schemas.microsoft.com/office/drawing/2014/main" id="{BFD01BB8-9C7E-98AD-E003-CDEE5E76384F}"/>
              </a:ext>
            </a:extLst>
          </p:cNvPr>
          <p:cNvSpPr txBox="1">
            <a:spLocks/>
          </p:cNvSpPr>
          <p:nvPr/>
        </p:nvSpPr>
        <p:spPr>
          <a:xfrm>
            <a:off x="181708" y="221726"/>
            <a:ext cx="10080625" cy="84137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 lnSpcReduction="10000"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kern="1200" spc="-4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i-FI" sz="2000" i="1">
                <a:solidFill>
                  <a:srgbClr val="32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Pueʹrr jieʹllem – sosiaalʼlânji ǩeâllʼjeei õuddnõs</a:t>
            </a:r>
            <a:r>
              <a:rPr kumimoji="0" lang="fi-FI" sz="2000" b="1" i="1" u="none" strike="noStrike" kern="1200" cap="none" spc="-4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fi-FI" sz="2000" b="1" i="1" u="none" strike="noStrike" kern="1200" cap="none" spc="-4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1800" b="0" i="0" u="none" strike="noStrike" kern="1200" cap="none" spc="-4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fi-FI" sz="1800" b="0" i="0" u="none" strike="noStrike" kern="1200" cap="none" spc="-4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i-FI" sz="3600" b="0" i="0" u="none" strike="noStrike" kern="1200" cap="none" spc="-4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venir Next LT Pro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717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8C1AA4E-F956-0128-5528-1852B950A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9976" y="53"/>
            <a:ext cx="13335000" cy="889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6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3BA8B28B-4A0D-EA5A-466C-C0CB9BE3EF2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0" r="17160"/>
          <a:stretch/>
        </p:blipFill>
        <p:spPr/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D5BB2A9-7CBE-566F-10F8-D9E4D4295FD4}"/>
              </a:ext>
            </a:extLst>
          </p:cNvPr>
          <p:cNvGrpSpPr/>
          <p:nvPr/>
        </p:nvGrpSpPr>
        <p:grpSpPr>
          <a:xfrm>
            <a:off x="198209" y="2950"/>
            <a:ext cx="11999425" cy="6874940"/>
            <a:chOff x="385470" y="-1"/>
            <a:chExt cx="24019507" cy="13761715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481CF61-FE57-D956-E9A2-B449C173EF76}"/>
                </a:ext>
              </a:extLst>
            </p:cNvPr>
            <p:cNvSpPr/>
            <p:nvPr/>
          </p:nvSpPr>
          <p:spPr>
            <a:xfrm>
              <a:off x="8633381" y="-1"/>
              <a:ext cx="15771596" cy="13761714"/>
            </a:xfrm>
            <a:custGeom>
              <a:avLst/>
              <a:gdLst>
                <a:gd name="connsiteX0" fmla="*/ 1574800 w 15798800"/>
                <a:gd name="connsiteY0" fmla="*/ 0 h 13792200"/>
                <a:gd name="connsiteX1" fmla="*/ 15798800 w 15798800"/>
                <a:gd name="connsiteY1" fmla="*/ 0 h 13792200"/>
                <a:gd name="connsiteX2" fmla="*/ 15722600 w 15798800"/>
                <a:gd name="connsiteY2" fmla="*/ 13792200 h 13792200"/>
                <a:gd name="connsiteX3" fmla="*/ 0 w 15798800"/>
                <a:gd name="connsiteY3" fmla="*/ 13716000 h 13792200"/>
                <a:gd name="connsiteX4" fmla="*/ 2006600 w 15798800"/>
                <a:gd name="connsiteY4" fmla="*/ 12547600 h 13792200"/>
                <a:gd name="connsiteX5" fmla="*/ 3429000 w 15798800"/>
                <a:gd name="connsiteY5" fmla="*/ 10922000 h 13792200"/>
                <a:gd name="connsiteX6" fmla="*/ 4318000 w 15798800"/>
                <a:gd name="connsiteY6" fmla="*/ 8991600 h 13792200"/>
                <a:gd name="connsiteX7" fmla="*/ 4978400 w 15798800"/>
                <a:gd name="connsiteY7" fmla="*/ 6451600 h 13792200"/>
                <a:gd name="connsiteX8" fmla="*/ 4165600 w 15798800"/>
                <a:gd name="connsiteY8" fmla="*/ 2895600 h 13792200"/>
                <a:gd name="connsiteX9" fmla="*/ 3048000 w 15798800"/>
                <a:gd name="connsiteY9" fmla="*/ 1473200 h 13792200"/>
                <a:gd name="connsiteX10" fmla="*/ 2413000 w 15798800"/>
                <a:gd name="connsiteY10" fmla="*/ 863600 h 13792200"/>
                <a:gd name="connsiteX11" fmla="*/ 2286000 w 15798800"/>
                <a:gd name="connsiteY11" fmla="*/ 660400 h 13792200"/>
                <a:gd name="connsiteX12" fmla="*/ 1676400 w 15798800"/>
                <a:gd name="connsiteY12" fmla="*/ 25400 h 13792200"/>
                <a:gd name="connsiteX13" fmla="*/ 1676400 w 15798800"/>
                <a:gd name="connsiteY13" fmla="*/ 25400 h 13792200"/>
                <a:gd name="connsiteX14" fmla="*/ 1676400 w 15798800"/>
                <a:gd name="connsiteY14" fmla="*/ 25400 h 13792200"/>
                <a:gd name="connsiteX0" fmla="*/ 1574800 w 15798800"/>
                <a:gd name="connsiteY0" fmla="*/ 0 h 13792200"/>
                <a:gd name="connsiteX1" fmla="*/ 15798800 w 15798800"/>
                <a:gd name="connsiteY1" fmla="*/ 0 h 13792200"/>
                <a:gd name="connsiteX2" fmla="*/ 15722600 w 15798800"/>
                <a:gd name="connsiteY2" fmla="*/ 13792200 h 13792200"/>
                <a:gd name="connsiteX3" fmla="*/ 0 w 15798800"/>
                <a:gd name="connsiteY3" fmla="*/ 13716000 h 13792200"/>
                <a:gd name="connsiteX4" fmla="*/ 2006600 w 15798800"/>
                <a:gd name="connsiteY4" fmla="*/ 12547600 h 13792200"/>
                <a:gd name="connsiteX5" fmla="*/ 3429000 w 15798800"/>
                <a:gd name="connsiteY5" fmla="*/ 10922000 h 13792200"/>
                <a:gd name="connsiteX6" fmla="*/ 4318000 w 15798800"/>
                <a:gd name="connsiteY6" fmla="*/ 8991600 h 13792200"/>
                <a:gd name="connsiteX7" fmla="*/ 4978400 w 15798800"/>
                <a:gd name="connsiteY7" fmla="*/ 6451600 h 13792200"/>
                <a:gd name="connsiteX8" fmla="*/ 4165600 w 15798800"/>
                <a:gd name="connsiteY8" fmla="*/ 2895600 h 13792200"/>
                <a:gd name="connsiteX9" fmla="*/ 3048000 w 15798800"/>
                <a:gd name="connsiteY9" fmla="*/ 1473200 h 13792200"/>
                <a:gd name="connsiteX10" fmla="*/ 2413000 w 15798800"/>
                <a:gd name="connsiteY10" fmla="*/ 863600 h 13792200"/>
                <a:gd name="connsiteX11" fmla="*/ 2286000 w 15798800"/>
                <a:gd name="connsiteY11" fmla="*/ 660400 h 13792200"/>
                <a:gd name="connsiteX12" fmla="*/ 1676400 w 15798800"/>
                <a:gd name="connsiteY12" fmla="*/ 25400 h 13792200"/>
                <a:gd name="connsiteX13" fmla="*/ 1676400 w 15798800"/>
                <a:gd name="connsiteY13" fmla="*/ 25400 h 13792200"/>
                <a:gd name="connsiteX14" fmla="*/ 1676400 w 15798800"/>
                <a:gd name="connsiteY14" fmla="*/ 25400 h 13792200"/>
                <a:gd name="connsiteX0" fmla="*/ 1574800 w 15722600"/>
                <a:gd name="connsiteY0" fmla="*/ 0 h 13792200"/>
                <a:gd name="connsiteX1" fmla="*/ 15253368 w 15722600"/>
                <a:gd name="connsiteY1" fmla="*/ 176463 h 13792200"/>
                <a:gd name="connsiteX2" fmla="*/ 15722600 w 15722600"/>
                <a:gd name="connsiteY2" fmla="*/ 13792200 h 13792200"/>
                <a:gd name="connsiteX3" fmla="*/ 0 w 15722600"/>
                <a:gd name="connsiteY3" fmla="*/ 13716000 h 13792200"/>
                <a:gd name="connsiteX4" fmla="*/ 2006600 w 15722600"/>
                <a:gd name="connsiteY4" fmla="*/ 12547600 h 13792200"/>
                <a:gd name="connsiteX5" fmla="*/ 3429000 w 15722600"/>
                <a:gd name="connsiteY5" fmla="*/ 10922000 h 13792200"/>
                <a:gd name="connsiteX6" fmla="*/ 4318000 w 15722600"/>
                <a:gd name="connsiteY6" fmla="*/ 8991600 h 13792200"/>
                <a:gd name="connsiteX7" fmla="*/ 4978400 w 15722600"/>
                <a:gd name="connsiteY7" fmla="*/ 6451600 h 13792200"/>
                <a:gd name="connsiteX8" fmla="*/ 4165600 w 15722600"/>
                <a:gd name="connsiteY8" fmla="*/ 2895600 h 13792200"/>
                <a:gd name="connsiteX9" fmla="*/ 3048000 w 15722600"/>
                <a:gd name="connsiteY9" fmla="*/ 1473200 h 13792200"/>
                <a:gd name="connsiteX10" fmla="*/ 2413000 w 15722600"/>
                <a:gd name="connsiteY10" fmla="*/ 863600 h 13792200"/>
                <a:gd name="connsiteX11" fmla="*/ 2286000 w 15722600"/>
                <a:gd name="connsiteY11" fmla="*/ 660400 h 13792200"/>
                <a:gd name="connsiteX12" fmla="*/ 1676400 w 15722600"/>
                <a:gd name="connsiteY12" fmla="*/ 25400 h 13792200"/>
                <a:gd name="connsiteX13" fmla="*/ 1676400 w 15722600"/>
                <a:gd name="connsiteY13" fmla="*/ 25400 h 13792200"/>
                <a:gd name="connsiteX14" fmla="*/ 1676400 w 15722600"/>
                <a:gd name="connsiteY14" fmla="*/ 25400 h 13792200"/>
                <a:gd name="connsiteX0" fmla="*/ 1574800 w 15766715"/>
                <a:gd name="connsiteY0" fmla="*/ 0 h 13792200"/>
                <a:gd name="connsiteX1" fmla="*/ 15766715 w 15766715"/>
                <a:gd name="connsiteY1" fmla="*/ 0 h 13792200"/>
                <a:gd name="connsiteX2" fmla="*/ 15722600 w 15766715"/>
                <a:gd name="connsiteY2" fmla="*/ 13792200 h 13792200"/>
                <a:gd name="connsiteX3" fmla="*/ 0 w 15766715"/>
                <a:gd name="connsiteY3" fmla="*/ 13716000 h 13792200"/>
                <a:gd name="connsiteX4" fmla="*/ 2006600 w 15766715"/>
                <a:gd name="connsiteY4" fmla="*/ 12547600 h 13792200"/>
                <a:gd name="connsiteX5" fmla="*/ 3429000 w 15766715"/>
                <a:gd name="connsiteY5" fmla="*/ 10922000 h 13792200"/>
                <a:gd name="connsiteX6" fmla="*/ 4318000 w 15766715"/>
                <a:gd name="connsiteY6" fmla="*/ 8991600 h 13792200"/>
                <a:gd name="connsiteX7" fmla="*/ 4978400 w 15766715"/>
                <a:gd name="connsiteY7" fmla="*/ 6451600 h 13792200"/>
                <a:gd name="connsiteX8" fmla="*/ 4165600 w 15766715"/>
                <a:gd name="connsiteY8" fmla="*/ 2895600 h 13792200"/>
                <a:gd name="connsiteX9" fmla="*/ 3048000 w 15766715"/>
                <a:gd name="connsiteY9" fmla="*/ 1473200 h 13792200"/>
                <a:gd name="connsiteX10" fmla="*/ 2413000 w 15766715"/>
                <a:gd name="connsiteY10" fmla="*/ 863600 h 13792200"/>
                <a:gd name="connsiteX11" fmla="*/ 2286000 w 15766715"/>
                <a:gd name="connsiteY11" fmla="*/ 660400 h 13792200"/>
                <a:gd name="connsiteX12" fmla="*/ 1676400 w 15766715"/>
                <a:gd name="connsiteY12" fmla="*/ 25400 h 13792200"/>
                <a:gd name="connsiteX13" fmla="*/ 1676400 w 15766715"/>
                <a:gd name="connsiteY13" fmla="*/ 25400 h 13792200"/>
                <a:gd name="connsiteX14" fmla="*/ 1676400 w 15766715"/>
                <a:gd name="connsiteY14" fmla="*/ 25400 h 13792200"/>
                <a:gd name="connsiteX0" fmla="*/ 1574800 w 15766715"/>
                <a:gd name="connsiteY0" fmla="*/ 0 h 13792200"/>
                <a:gd name="connsiteX1" fmla="*/ 15766715 w 15766715"/>
                <a:gd name="connsiteY1" fmla="*/ 0 h 13792200"/>
                <a:gd name="connsiteX2" fmla="*/ 15722600 w 15766715"/>
                <a:gd name="connsiteY2" fmla="*/ 13792200 h 13792200"/>
                <a:gd name="connsiteX3" fmla="*/ 0 w 15766715"/>
                <a:gd name="connsiteY3" fmla="*/ 13716000 h 13792200"/>
                <a:gd name="connsiteX4" fmla="*/ 1942431 w 15766715"/>
                <a:gd name="connsiteY4" fmla="*/ 12563642 h 13792200"/>
                <a:gd name="connsiteX5" fmla="*/ 3429000 w 15766715"/>
                <a:gd name="connsiteY5" fmla="*/ 10922000 h 13792200"/>
                <a:gd name="connsiteX6" fmla="*/ 4318000 w 15766715"/>
                <a:gd name="connsiteY6" fmla="*/ 8991600 h 13792200"/>
                <a:gd name="connsiteX7" fmla="*/ 4978400 w 15766715"/>
                <a:gd name="connsiteY7" fmla="*/ 6451600 h 13792200"/>
                <a:gd name="connsiteX8" fmla="*/ 4165600 w 15766715"/>
                <a:gd name="connsiteY8" fmla="*/ 2895600 h 13792200"/>
                <a:gd name="connsiteX9" fmla="*/ 3048000 w 15766715"/>
                <a:gd name="connsiteY9" fmla="*/ 1473200 h 13792200"/>
                <a:gd name="connsiteX10" fmla="*/ 2413000 w 15766715"/>
                <a:gd name="connsiteY10" fmla="*/ 863600 h 13792200"/>
                <a:gd name="connsiteX11" fmla="*/ 2286000 w 15766715"/>
                <a:gd name="connsiteY11" fmla="*/ 660400 h 13792200"/>
                <a:gd name="connsiteX12" fmla="*/ 1676400 w 15766715"/>
                <a:gd name="connsiteY12" fmla="*/ 25400 h 13792200"/>
                <a:gd name="connsiteX13" fmla="*/ 1676400 w 15766715"/>
                <a:gd name="connsiteY13" fmla="*/ 25400 h 13792200"/>
                <a:gd name="connsiteX14" fmla="*/ 1676400 w 15766715"/>
                <a:gd name="connsiteY14" fmla="*/ 25400 h 13792200"/>
                <a:gd name="connsiteX0" fmla="*/ 1574800 w 15766715"/>
                <a:gd name="connsiteY0" fmla="*/ 0 h 13792200"/>
                <a:gd name="connsiteX1" fmla="*/ 15766715 w 15766715"/>
                <a:gd name="connsiteY1" fmla="*/ 0 h 13792200"/>
                <a:gd name="connsiteX2" fmla="*/ 15722600 w 15766715"/>
                <a:gd name="connsiteY2" fmla="*/ 13792200 h 13792200"/>
                <a:gd name="connsiteX3" fmla="*/ 0 w 15766715"/>
                <a:gd name="connsiteY3" fmla="*/ 13716000 h 13792200"/>
                <a:gd name="connsiteX4" fmla="*/ 1942431 w 15766715"/>
                <a:gd name="connsiteY4" fmla="*/ 12563642 h 13792200"/>
                <a:gd name="connsiteX5" fmla="*/ 3429000 w 15766715"/>
                <a:gd name="connsiteY5" fmla="*/ 10922000 h 13792200"/>
                <a:gd name="connsiteX6" fmla="*/ 4318000 w 15766715"/>
                <a:gd name="connsiteY6" fmla="*/ 8991600 h 13792200"/>
                <a:gd name="connsiteX7" fmla="*/ 4930274 w 15766715"/>
                <a:gd name="connsiteY7" fmla="*/ 6451600 h 13792200"/>
                <a:gd name="connsiteX8" fmla="*/ 4165600 w 15766715"/>
                <a:gd name="connsiteY8" fmla="*/ 2895600 h 13792200"/>
                <a:gd name="connsiteX9" fmla="*/ 3048000 w 15766715"/>
                <a:gd name="connsiteY9" fmla="*/ 1473200 h 13792200"/>
                <a:gd name="connsiteX10" fmla="*/ 2413000 w 15766715"/>
                <a:gd name="connsiteY10" fmla="*/ 863600 h 13792200"/>
                <a:gd name="connsiteX11" fmla="*/ 2286000 w 15766715"/>
                <a:gd name="connsiteY11" fmla="*/ 660400 h 13792200"/>
                <a:gd name="connsiteX12" fmla="*/ 1676400 w 15766715"/>
                <a:gd name="connsiteY12" fmla="*/ 25400 h 13792200"/>
                <a:gd name="connsiteX13" fmla="*/ 1676400 w 15766715"/>
                <a:gd name="connsiteY13" fmla="*/ 25400 h 13792200"/>
                <a:gd name="connsiteX14" fmla="*/ 1676400 w 15766715"/>
                <a:gd name="connsiteY14" fmla="*/ 25400 h 13792200"/>
                <a:gd name="connsiteX0" fmla="*/ 1574800 w 15766715"/>
                <a:gd name="connsiteY0" fmla="*/ 0 h 13739191"/>
                <a:gd name="connsiteX1" fmla="*/ 15766715 w 15766715"/>
                <a:gd name="connsiteY1" fmla="*/ 0 h 13739191"/>
                <a:gd name="connsiteX2" fmla="*/ 15762357 w 15766715"/>
                <a:gd name="connsiteY2" fmla="*/ 13739191 h 13739191"/>
                <a:gd name="connsiteX3" fmla="*/ 0 w 15766715"/>
                <a:gd name="connsiteY3" fmla="*/ 13716000 h 13739191"/>
                <a:gd name="connsiteX4" fmla="*/ 1942431 w 15766715"/>
                <a:gd name="connsiteY4" fmla="*/ 12563642 h 13739191"/>
                <a:gd name="connsiteX5" fmla="*/ 3429000 w 15766715"/>
                <a:gd name="connsiteY5" fmla="*/ 10922000 h 13739191"/>
                <a:gd name="connsiteX6" fmla="*/ 4318000 w 15766715"/>
                <a:gd name="connsiteY6" fmla="*/ 8991600 h 13739191"/>
                <a:gd name="connsiteX7" fmla="*/ 4930274 w 15766715"/>
                <a:gd name="connsiteY7" fmla="*/ 6451600 h 13739191"/>
                <a:gd name="connsiteX8" fmla="*/ 4165600 w 15766715"/>
                <a:gd name="connsiteY8" fmla="*/ 2895600 h 13739191"/>
                <a:gd name="connsiteX9" fmla="*/ 3048000 w 15766715"/>
                <a:gd name="connsiteY9" fmla="*/ 1473200 h 13739191"/>
                <a:gd name="connsiteX10" fmla="*/ 2413000 w 15766715"/>
                <a:gd name="connsiteY10" fmla="*/ 863600 h 13739191"/>
                <a:gd name="connsiteX11" fmla="*/ 2286000 w 15766715"/>
                <a:gd name="connsiteY11" fmla="*/ 660400 h 13739191"/>
                <a:gd name="connsiteX12" fmla="*/ 1676400 w 15766715"/>
                <a:gd name="connsiteY12" fmla="*/ 25400 h 13739191"/>
                <a:gd name="connsiteX13" fmla="*/ 1676400 w 15766715"/>
                <a:gd name="connsiteY13" fmla="*/ 25400 h 13739191"/>
                <a:gd name="connsiteX14" fmla="*/ 1676400 w 15766715"/>
                <a:gd name="connsiteY14" fmla="*/ 25400 h 13739191"/>
                <a:gd name="connsiteX0" fmla="*/ 1574800 w 15771596"/>
                <a:gd name="connsiteY0" fmla="*/ 0 h 13739191"/>
                <a:gd name="connsiteX1" fmla="*/ 15766715 w 15771596"/>
                <a:gd name="connsiteY1" fmla="*/ 0 h 13739191"/>
                <a:gd name="connsiteX2" fmla="*/ 15771411 w 15771596"/>
                <a:gd name="connsiteY2" fmla="*/ 13739191 h 13739191"/>
                <a:gd name="connsiteX3" fmla="*/ 0 w 15771596"/>
                <a:gd name="connsiteY3" fmla="*/ 13716000 h 13739191"/>
                <a:gd name="connsiteX4" fmla="*/ 1942431 w 15771596"/>
                <a:gd name="connsiteY4" fmla="*/ 12563642 h 13739191"/>
                <a:gd name="connsiteX5" fmla="*/ 3429000 w 15771596"/>
                <a:gd name="connsiteY5" fmla="*/ 10922000 h 13739191"/>
                <a:gd name="connsiteX6" fmla="*/ 4318000 w 15771596"/>
                <a:gd name="connsiteY6" fmla="*/ 8991600 h 13739191"/>
                <a:gd name="connsiteX7" fmla="*/ 4930274 w 15771596"/>
                <a:gd name="connsiteY7" fmla="*/ 6451600 h 13739191"/>
                <a:gd name="connsiteX8" fmla="*/ 4165600 w 15771596"/>
                <a:gd name="connsiteY8" fmla="*/ 2895600 h 13739191"/>
                <a:gd name="connsiteX9" fmla="*/ 3048000 w 15771596"/>
                <a:gd name="connsiteY9" fmla="*/ 1473200 h 13739191"/>
                <a:gd name="connsiteX10" fmla="*/ 2413000 w 15771596"/>
                <a:gd name="connsiteY10" fmla="*/ 863600 h 13739191"/>
                <a:gd name="connsiteX11" fmla="*/ 2286000 w 15771596"/>
                <a:gd name="connsiteY11" fmla="*/ 660400 h 13739191"/>
                <a:gd name="connsiteX12" fmla="*/ 1676400 w 15771596"/>
                <a:gd name="connsiteY12" fmla="*/ 25400 h 13739191"/>
                <a:gd name="connsiteX13" fmla="*/ 1676400 w 15771596"/>
                <a:gd name="connsiteY13" fmla="*/ 25400 h 13739191"/>
                <a:gd name="connsiteX14" fmla="*/ 1676400 w 15771596"/>
                <a:gd name="connsiteY14" fmla="*/ 25400 h 1373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771596" h="13739191">
                  <a:moveTo>
                    <a:pt x="1574800" y="0"/>
                  </a:moveTo>
                  <a:lnTo>
                    <a:pt x="15766715" y="0"/>
                  </a:lnTo>
                  <a:cubicBezTo>
                    <a:pt x="15765262" y="4579730"/>
                    <a:pt x="15772864" y="9159461"/>
                    <a:pt x="15771411" y="13739191"/>
                  </a:cubicBezTo>
                  <a:lnTo>
                    <a:pt x="0" y="13716000"/>
                  </a:lnTo>
                  <a:lnTo>
                    <a:pt x="1942431" y="12563642"/>
                  </a:lnTo>
                  <a:lnTo>
                    <a:pt x="3429000" y="10922000"/>
                  </a:lnTo>
                  <a:lnTo>
                    <a:pt x="4318000" y="8991600"/>
                  </a:lnTo>
                  <a:lnTo>
                    <a:pt x="4930274" y="6451600"/>
                  </a:lnTo>
                  <a:lnTo>
                    <a:pt x="4165600" y="2895600"/>
                  </a:lnTo>
                  <a:lnTo>
                    <a:pt x="3048000" y="1473200"/>
                  </a:lnTo>
                  <a:lnTo>
                    <a:pt x="2413000" y="863600"/>
                  </a:lnTo>
                  <a:lnTo>
                    <a:pt x="2286000" y="660400"/>
                  </a:lnTo>
                  <a:lnTo>
                    <a:pt x="1676400" y="25400"/>
                  </a:lnTo>
                  <a:lnTo>
                    <a:pt x="1676400" y="25400"/>
                  </a:lnTo>
                  <a:lnTo>
                    <a:pt x="1676400" y="25400"/>
                  </a:lnTo>
                </a:path>
              </a:pathLst>
            </a:custGeom>
            <a:solidFill>
              <a:schemeClr val="accent2"/>
            </a:solidFill>
            <a:ln w="19050"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799" dirty="0"/>
            </a:p>
          </p:txBody>
        </p:sp>
        <p:pic>
          <p:nvPicPr>
            <p:cNvPr id="15" name="Kuva 11">
              <a:extLst>
                <a:ext uri="{FF2B5EF4-FFF2-40B4-BE49-F238E27FC236}">
                  <a16:creationId xmlns:a16="http://schemas.microsoft.com/office/drawing/2014/main" id="{751203F7-F805-8122-8EB2-20EFB163E2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t="8391" b="4634"/>
            <a:stretch/>
          </p:blipFill>
          <p:spPr>
            <a:xfrm>
              <a:off x="385470" y="0"/>
              <a:ext cx="16013251" cy="1376171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C5507B2-494A-660F-42CE-E9C5B781BB8B}"/>
              </a:ext>
            </a:extLst>
          </p:cNvPr>
          <p:cNvSpPr txBox="1"/>
          <p:nvPr/>
        </p:nvSpPr>
        <p:spPr>
          <a:xfrm>
            <a:off x="7283289" y="2732392"/>
            <a:ext cx="4503101" cy="4116980"/>
          </a:xfrm>
          <a:prstGeom prst="rect">
            <a:avLst/>
          </a:prstGeom>
          <a:noFill/>
          <a:ln w="44450" cap="sq">
            <a:noFill/>
            <a:miter lim="800000"/>
          </a:ln>
        </p:spPr>
        <p:txBody>
          <a:bodyPr wrap="square" lIns="179845" tIns="53953" bIns="53953" rtlCol="0" anchor="t" anchorCtr="0">
            <a:spAutoFit/>
          </a:bodyPr>
          <a:lstStyle/>
          <a:p>
            <a:r>
              <a:rPr lang="fi-FI" sz="3196">
                <a:solidFill>
                  <a:schemeClr val="accent1"/>
                </a:solidFill>
                <a:latin typeface="+mj-lt"/>
              </a:rPr>
              <a:t>Visio da </a:t>
            </a:r>
          </a:p>
          <a:p>
            <a:r>
              <a:rPr lang="fi-FI" sz="3196">
                <a:solidFill>
                  <a:schemeClr val="accent1"/>
                </a:solidFill>
                <a:latin typeface="+mj-lt"/>
              </a:rPr>
              <a:t>tåimmjuurd</a:t>
            </a:r>
          </a:p>
          <a:p>
            <a:pPr>
              <a:spcBef>
                <a:spcPts val="299"/>
              </a:spcBef>
            </a:pPr>
            <a:endParaRPr lang="fi-FI" sz="2269" dirty="0">
              <a:solidFill>
                <a:schemeClr val="accent1"/>
              </a:solidFill>
              <a:latin typeface="+mj-lt"/>
            </a:endParaRPr>
          </a:p>
          <a:p>
            <a:pPr>
              <a:spcBef>
                <a:spcPts val="299"/>
              </a:spcBef>
            </a:pPr>
            <a:r>
              <a:rPr lang="fi-FI" sz="2269" cap="all">
                <a:solidFill>
                  <a:schemeClr val="accent1"/>
                </a:solidFill>
                <a:latin typeface="+mj-lt"/>
              </a:rPr>
              <a:t>Aanar</a:t>
            </a:r>
            <a:r>
              <a:rPr lang="fi-FI" sz="2269">
                <a:solidFill>
                  <a:schemeClr val="accent1"/>
                </a:solidFill>
                <a:latin typeface="+mj-lt"/>
              </a:rPr>
              <a:t> – Viõusâs luâđstes</a:t>
            </a:r>
            <a:endParaRPr lang="fi-FI" sz="2269" dirty="0">
              <a:solidFill>
                <a:schemeClr val="accent1"/>
              </a:solidFill>
              <a:latin typeface="+mj-lt"/>
            </a:endParaRPr>
          </a:p>
          <a:p>
            <a:pPr>
              <a:spcBef>
                <a:spcPts val="299"/>
              </a:spcBef>
            </a:pPr>
            <a:endParaRPr lang="fi-FI" sz="2269" dirty="0">
              <a:solidFill>
                <a:schemeClr val="accent1"/>
              </a:solidFill>
              <a:latin typeface="+mj-lt"/>
            </a:endParaRPr>
          </a:p>
          <a:p>
            <a:pPr>
              <a:spcBef>
                <a:spcPts val="299"/>
              </a:spcBef>
            </a:pPr>
            <a:r>
              <a:rPr lang="fi-FI" sz="2269">
                <a:solidFill>
                  <a:schemeClr val="accent1"/>
                </a:solidFill>
                <a:latin typeface="+mj-lt"/>
              </a:rPr>
              <a:t>INARI – Jieʹllemviõǥǥ da </a:t>
            </a:r>
            <a:r>
              <a:rPr lang="fi-FI" sz="2269" smtClean="0">
                <a:solidFill>
                  <a:schemeClr val="accent1"/>
                </a:solidFill>
                <a:latin typeface="+mj-lt"/>
              </a:rPr>
              <a:t/>
            </a:r>
            <a:br>
              <a:rPr lang="fi-FI" sz="2269" smtClean="0">
                <a:solidFill>
                  <a:schemeClr val="accent1"/>
                </a:solidFill>
                <a:latin typeface="+mj-lt"/>
              </a:rPr>
            </a:br>
            <a:r>
              <a:rPr lang="fi-FI" sz="2269" smtClean="0">
                <a:solidFill>
                  <a:schemeClr val="accent1"/>
                </a:solidFill>
                <a:latin typeface="+mj-lt"/>
              </a:rPr>
              <a:t>pue</a:t>
            </a:r>
            <a:r>
              <a:rPr lang="fi-FI" sz="2269">
                <a:solidFill>
                  <a:schemeClr val="accent1"/>
                </a:solidFill>
                <a:latin typeface="+mj-lt"/>
              </a:rPr>
              <a:t>ʹrr jieʹllem </a:t>
            </a:r>
            <a:r>
              <a:rPr lang="fi-FI" sz="2269" smtClean="0">
                <a:solidFill>
                  <a:schemeClr val="accent1"/>
                </a:solidFill>
                <a:latin typeface="+mj-lt"/>
              </a:rPr>
              <a:t/>
            </a:r>
            <a:br>
              <a:rPr lang="fi-FI" sz="2269" smtClean="0">
                <a:solidFill>
                  <a:schemeClr val="accent1"/>
                </a:solidFill>
                <a:latin typeface="+mj-lt"/>
              </a:rPr>
            </a:br>
            <a:r>
              <a:rPr lang="fi-FI" sz="2269" smtClean="0">
                <a:solidFill>
                  <a:schemeClr val="accent1"/>
                </a:solidFill>
                <a:latin typeface="+mj-lt"/>
              </a:rPr>
              <a:t>va</a:t>
            </a:r>
            <a:r>
              <a:rPr lang="fi-FI" sz="2269">
                <a:solidFill>
                  <a:schemeClr val="accent1"/>
                </a:solidFill>
                <a:latin typeface="+mj-lt"/>
              </a:rPr>
              <a:t>ʹstteemvuõđlaž õõuʹdeei </a:t>
            </a:r>
            <a:endParaRPr lang="fi-FI" sz="2269" dirty="0">
              <a:solidFill>
                <a:schemeClr val="accent1"/>
              </a:solidFill>
              <a:latin typeface="+mj-lt"/>
            </a:endParaRPr>
          </a:p>
          <a:p>
            <a:pPr>
              <a:spcBef>
                <a:spcPts val="299"/>
              </a:spcBef>
            </a:pPr>
            <a:endParaRPr lang="fi-FI" sz="2269" b="1" dirty="0">
              <a:solidFill>
                <a:schemeClr val="accent1"/>
              </a:solidFill>
              <a:latin typeface="+mj-lt"/>
            </a:endParaRPr>
          </a:p>
          <a:p>
            <a:pPr>
              <a:spcBef>
                <a:spcPts val="299"/>
              </a:spcBef>
            </a:pPr>
            <a:endParaRPr lang="en-FI" sz="2269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797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n paikkamerkki 10">
            <a:extLst>
              <a:ext uri="{FF2B5EF4-FFF2-40B4-BE49-F238E27FC236}">
                <a16:creationId xmlns:a16="http://schemas.microsoft.com/office/drawing/2014/main" id="{30F01FE4-A8A7-AF00-7022-750D05C4C4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5" r="28375"/>
          <a:stretch/>
        </p:blipFill>
        <p:spPr>
          <a:xfrm>
            <a:off x="6881475" y="17479"/>
            <a:ext cx="5997892" cy="6858001"/>
          </a:xfrm>
        </p:spPr>
      </p:pic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759458C6-E2F3-F2F9-1C53-145A2259F8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470" y="5084824"/>
            <a:ext cx="3122891" cy="1764282"/>
          </a:xfrm>
          <a:prstGeom prst="rect">
            <a:avLst/>
          </a:prstGeom>
        </p:spPr>
      </p:pic>
      <p:pic>
        <p:nvPicPr>
          <p:cNvPr id="8" name="Picture 7" descr="A black and white gradient&#10;&#10;Description automatically generated">
            <a:extLst>
              <a:ext uri="{FF2B5EF4-FFF2-40B4-BE49-F238E27FC236}">
                <a16:creationId xmlns:a16="http://schemas.microsoft.com/office/drawing/2014/main" id="{EC9C011A-7968-940E-6AB5-403FA758B7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9"/>
          <a:stretch/>
        </p:blipFill>
        <p:spPr>
          <a:xfrm>
            <a:off x="6197324" y="3961503"/>
            <a:ext cx="6006724" cy="2900628"/>
          </a:xfrm>
          <a:prstGeom prst="rect">
            <a:avLst/>
          </a:prstGeom>
        </p:spPr>
      </p:pic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88297C0-91CD-68F3-F318-B6F38375C65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271" y="5097789"/>
            <a:ext cx="3122891" cy="1764282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398A8588-4F4D-6ABB-CEE1-A0500C9414A6}"/>
              </a:ext>
            </a:extLst>
          </p:cNvPr>
          <p:cNvSpPr/>
          <p:nvPr/>
        </p:nvSpPr>
        <p:spPr>
          <a:xfrm>
            <a:off x="-12046" y="-12790"/>
            <a:ext cx="8643335" cy="6888270"/>
          </a:xfrm>
          <a:custGeom>
            <a:avLst/>
            <a:gdLst>
              <a:gd name="connsiteX0" fmla="*/ 1574800 w 15798800"/>
              <a:gd name="connsiteY0" fmla="*/ 0 h 13792200"/>
              <a:gd name="connsiteX1" fmla="*/ 15798800 w 15798800"/>
              <a:gd name="connsiteY1" fmla="*/ 0 h 13792200"/>
              <a:gd name="connsiteX2" fmla="*/ 15722600 w 15798800"/>
              <a:gd name="connsiteY2" fmla="*/ 13792200 h 13792200"/>
              <a:gd name="connsiteX3" fmla="*/ 0 w 15798800"/>
              <a:gd name="connsiteY3" fmla="*/ 13716000 h 13792200"/>
              <a:gd name="connsiteX4" fmla="*/ 2006600 w 15798800"/>
              <a:gd name="connsiteY4" fmla="*/ 12547600 h 13792200"/>
              <a:gd name="connsiteX5" fmla="*/ 3429000 w 15798800"/>
              <a:gd name="connsiteY5" fmla="*/ 10922000 h 13792200"/>
              <a:gd name="connsiteX6" fmla="*/ 4318000 w 15798800"/>
              <a:gd name="connsiteY6" fmla="*/ 8991600 h 13792200"/>
              <a:gd name="connsiteX7" fmla="*/ 4978400 w 15798800"/>
              <a:gd name="connsiteY7" fmla="*/ 6451600 h 13792200"/>
              <a:gd name="connsiteX8" fmla="*/ 4165600 w 15798800"/>
              <a:gd name="connsiteY8" fmla="*/ 2895600 h 13792200"/>
              <a:gd name="connsiteX9" fmla="*/ 3048000 w 15798800"/>
              <a:gd name="connsiteY9" fmla="*/ 1473200 h 13792200"/>
              <a:gd name="connsiteX10" fmla="*/ 2413000 w 15798800"/>
              <a:gd name="connsiteY10" fmla="*/ 863600 h 13792200"/>
              <a:gd name="connsiteX11" fmla="*/ 2286000 w 15798800"/>
              <a:gd name="connsiteY11" fmla="*/ 660400 h 13792200"/>
              <a:gd name="connsiteX12" fmla="*/ 1676400 w 15798800"/>
              <a:gd name="connsiteY12" fmla="*/ 25400 h 13792200"/>
              <a:gd name="connsiteX13" fmla="*/ 1676400 w 15798800"/>
              <a:gd name="connsiteY13" fmla="*/ 25400 h 13792200"/>
              <a:gd name="connsiteX14" fmla="*/ 1676400 w 15798800"/>
              <a:gd name="connsiteY14" fmla="*/ 25400 h 13792200"/>
              <a:gd name="connsiteX0" fmla="*/ 1574800 w 15798800"/>
              <a:gd name="connsiteY0" fmla="*/ 0 h 13792200"/>
              <a:gd name="connsiteX1" fmla="*/ 15798800 w 15798800"/>
              <a:gd name="connsiteY1" fmla="*/ 0 h 13792200"/>
              <a:gd name="connsiteX2" fmla="*/ 15722600 w 15798800"/>
              <a:gd name="connsiteY2" fmla="*/ 13792200 h 13792200"/>
              <a:gd name="connsiteX3" fmla="*/ 0 w 15798800"/>
              <a:gd name="connsiteY3" fmla="*/ 13716000 h 13792200"/>
              <a:gd name="connsiteX4" fmla="*/ 2006600 w 15798800"/>
              <a:gd name="connsiteY4" fmla="*/ 12547600 h 13792200"/>
              <a:gd name="connsiteX5" fmla="*/ 3429000 w 15798800"/>
              <a:gd name="connsiteY5" fmla="*/ 10922000 h 13792200"/>
              <a:gd name="connsiteX6" fmla="*/ 4318000 w 15798800"/>
              <a:gd name="connsiteY6" fmla="*/ 8991600 h 13792200"/>
              <a:gd name="connsiteX7" fmla="*/ 4978400 w 15798800"/>
              <a:gd name="connsiteY7" fmla="*/ 6451600 h 13792200"/>
              <a:gd name="connsiteX8" fmla="*/ 4165600 w 15798800"/>
              <a:gd name="connsiteY8" fmla="*/ 2895600 h 13792200"/>
              <a:gd name="connsiteX9" fmla="*/ 3048000 w 15798800"/>
              <a:gd name="connsiteY9" fmla="*/ 1473200 h 13792200"/>
              <a:gd name="connsiteX10" fmla="*/ 2413000 w 15798800"/>
              <a:gd name="connsiteY10" fmla="*/ 863600 h 13792200"/>
              <a:gd name="connsiteX11" fmla="*/ 2286000 w 15798800"/>
              <a:gd name="connsiteY11" fmla="*/ 660400 h 13792200"/>
              <a:gd name="connsiteX12" fmla="*/ 1676400 w 15798800"/>
              <a:gd name="connsiteY12" fmla="*/ 25400 h 13792200"/>
              <a:gd name="connsiteX13" fmla="*/ 1676400 w 15798800"/>
              <a:gd name="connsiteY13" fmla="*/ 25400 h 13792200"/>
              <a:gd name="connsiteX14" fmla="*/ 1676400 w 15798800"/>
              <a:gd name="connsiteY14" fmla="*/ 25400 h 13792200"/>
              <a:gd name="connsiteX0" fmla="*/ 1574800 w 15722600"/>
              <a:gd name="connsiteY0" fmla="*/ 0 h 13792200"/>
              <a:gd name="connsiteX1" fmla="*/ 15253368 w 15722600"/>
              <a:gd name="connsiteY1" fmla="*/ 176463 h 13792200"/>
              <a:gd name="connsiteX2" fmla="*/ 15722600 w 15722600"/>
              <a:gd name="connsiteY2" fmla="*/ 13792200 h 13792200"/>
              <a:gd name="connsiteX3" fmla="*/ 0 w 15722600"/>
              <a:gd name="connsiteY3" fmla="*/ 13716000 h 13792200"/>
              <a:gd name="connsiteX4" fmla="*/ 2006600 w 15722600"/>
              <a:gd name="connsiteY4" fmla="*/ 12547600 h 13792200"/>
              <a:gd name="connsiteX5" fmla="*/ 3429000 w 15722600"/>
              <a:gd name="connsiteY5" fmla="*/ 10922000 h 13792200"/>
              <a:gd name="connsiteX6" fmla="*/ 4318000 w 15722600"/>
              <a:gd name="connsiteY6" fmla="*/ 8991600 h 13792200"/>
              <a:gd name="connsiteX7" fmla="*/ 4978400 w 15722600"/>
              <a:gd name="connsiteY7" fmla="*/ 6451600 h 13792200"/>
              <a:gd name="connsiteX8" fmla="*/ 4165600 w 15722600"/>
              <a:gd name="connsiteY8" fmla="*/ 2895600 h 13792200"/>
              <a:gd name="connsiteX9" fmla="*/ 3048000 w 15722600"/>
              <a:gd name="connsiteY9" fmla="*/ 1473200 h 13792200"/>
              <a:gd name="connsiteX10" fmla="*/ 2413000 w 15722600"/>
              <a:gd name="connsiteY10" fmla="*/ 863600 h 13792200"/>
              <a:gd name="connsiteX11" fmla="*/ 2286000 w 15722600"/>
              <a:gd name="connsiteY11" fmla="*/ 660400 h 13792200"/>
              <a:gd name="connsiteX12" fmla="*/ 1676400 w 15722600"/>
              <a:gd name="connsiteY12" fmla="*/ 25400 h 13792200"/>
              <a:gd name="connsiteX13" fmla="*/ 1676400 w 15722600"/>
              <a:gd name="connsiteY13" fmla="*/ 25400 h 13792200"/>
              <a:gd name="connsiteX14" fmla="*/ 1676400 w 15722600"/>
              <a:gd name="connsiteY14" fmla="*/ 25400 h 13792200"/>
              <a:gd name="connsiteX0" fmla="*/ 1574800 w 15766715"/>
              <a:gd name="connsiteY0" fmla="*/ 0 h 13792200"/>
              <a:gd name="connsiteX1" fmla="*/ 15766715 w 15766715"/>
              <a:gd name="connsiteY1" fmla="*/ 0 h 13792200"/>
              <a:gd name="connsiteX2" fmla="*/ 15722600 w 15766715"/>
              <a:gd name="connsiteY2" fmla="*/ 13792200 h 13792200"/>
              <a:gd name="connsiteX3" fmla="*/ 0 w 15766715"/>
              <a:gd name="connsiteY3" fmla="*/ 13716000 h 13792200"/>
              <a:gd name="connsiteX4" fmla="*/ 2006600 w 15766715"/>
              <a:gd name="connsiteY4" fmla="*/ 12547600 h 13792200"/>
              <a:gd name="connsiteX5" fmla="*/ 3429000 w 15766715"/>
              <a:gd name="connsiteY5" fmla="*/ 10922000 h 13792200"/>
              <a:gd name="connsiteX6" fmla="*/ 4318000 w 15766715"/>
              <a:gd name="connsiteY6" fmla="*/ 8991600 h 13792200"/>
              <a:gd name="connsiteX7" fmla="*/ 4978400 w 15766715"/>
              <a:gd name="connsiteY7" fmla="*/ 6451600 h 13792200"/>
              <a:gd name="connsiteX8" fmla="*/ 4165600 w 15766715"/>
              <a:gd name="connsiteY8" fmla="*/ 2895600 h 13792200"/>
              <a:gd name="connsiteX9" fmla="*/ 3048000 w 15766715"/>
              <a:gd name="connsiteY9" fmla="*/ 1473200 h 13792200"/>
              <a:gd name="connsiteX10" fmla="*/ 2413000 w 15766715"/>
              <a:gd name="connsiteY10" fmla="*/ 863600 h 13792200"/>
              <a:gd name="connsiteX11" fmla="*/ 2286000 w 15766715"/>
              <a:gd name="connsiteY11" fmla="*/ 660400 h 13792200"/>
              <a:gd name="connsiteX12" fmla="*/ 1676400 w 15766715"/>
              <a:gd name="connsiteY12" fmla="*/ 25400 h 13792200"/>
              <a:gd name="connsiteX13" fmla="*/ 1676400 w 15766715"/>
              <a:gd name="connsiteY13" fmla="*/ 25400 h 13792200"/>
              <a:gd name="connsiteX14" fmla="*/ 1676400 w 15766715"/>
              <a:gd name="connsiteY14" fmla="*/ 25400 h 13792200"/>
              <a:gd name="connsiteX0" fmla="*/ 1574800 w 15766715"/>
              <a:gd name="connsiteY0" fmla="*/ 0 h 13792200"/>
              <a:gd name="connsiteX1" fmla="*/ 15766715 w 15766715"/>
              <a:gd name="connsiteY1" fmla="*/ 0 h 13792200"/>
              <a:gd name="connsiteX2" fmla="*/ 15722600 w 15766715"/>
              <a:gd name="connsiteY2" fmla="*/ 13792200 h 13792200"/>
              <a:gd name="connsiteX3" fmla="*/ 0 w 15766715"/>
              <a:gd name="connsiteY3" fmla="*/ 13716000 h 13792200"/>
              <a:gd name="connsiteX4" fmla="*/ 1942431 w 15766715"/>
              <a:gd name="connsiteY4" fmla="*/ 12563642 h 13792200"/>
              <a:gd name="connsiteX5" fmla="*/ 3429000 w 15766715"/>
              <a:gd name="connsiteY5" fmla="*/ 10922000 h 13792200"/>
              <a:gd name="connsiteX6" fmla="*/ 4318000 w 15766715"/>
              <a:gd name="connsiteY6" fmla="*/ 8991600 h 13792200"/>
              <a:gd name="connsiteX7" fmla="*/ 4978400 w 15766715"/>
              <a:gd name="connsiteY7" fmla="*/ 6451600 h 13792200"/>
              <a:gd name="connsiteX8" fmla="*/ 4165600 w 15766715"/>
              <a:gd name="connsiteY8" fmla="*/ 2895600 h 13792200"/>
              <a:gd name="connsiteX9" fmla="*/ 3048000 w 15766715"/>
              <a:gd name="connsiteY9" fmla="*/ 1473200 h 13792200"/>
              <a:gd name="connsiteX10" fmla="*/ 2413000 w 15766715"/>
              <a:gd name="connsiteY10" fmla="*/ 863600 h 13792200"/>
              <a:gd name="connsiteX11" fmla="*/ 2286000 w 15766715"/>
              <a:gd name="connsiteY11" fmla="*/ 660400 h 13792200"/>
              <a:gd name="connsiteX12" fmla="*/ 1676400 w 15766715"/>
              <a:gd name="connsiteY12" fmla="*/ 25400 h 13792200"/>
              <a:gd name="connsiteX13" fmla="*/ 1676400 w 15766715"/>
              <a:gd name="connsiteY13" fmla="*/ 25400 h 13792200"/>
              <a:gd name="connsiteX14" fmla="*/ 1676400 w 15766715"/>
              <a:gd name="connsiteY14" fmla="*/ 25400 h 13792200"/>
              <a:gd name="connsiteX0" fmla="*/ 1574800 w 15766715"/>
              <a:gd name="connsiteY0" fmla="*/ 0 h 13792200"/>
              <a:gd name="connsiteX1" fmla="*/ 15766715 w 15766715"/>
              <a:gd name="connsiteY1" fmla="*/ 0 h 13792200"/>
              <a:gd name="connsiteX2" fmla="*/ 15722600 w 15766715"/>
              <a:gd name="connsiteY2" fmla="*/ 13792200 h 13792200"/>
              <a:gd name="connsiteX3" fmla="*/ 0 w 15766715"/>
              <a:gd name="connsiteY3" fmla="*/ 13716000 h 13792200"/>
              <a:gd name="connsiteX4" fmla="*/ 1942431 w 15766715"/>
              <a:gd name="connsiteY4" fmla="*/ 12563642 h 13792200"/>
              <a:gd name="connsiteX5" fmla="*/ 3429000 w 15766715"/>
              <a:gd name="connsiteY5" fmla="*/ 10922000 h 13792200"/>
              <a:gd name="connsiteX6" fmla="*/ 4318000 w 15766715"/>
              <a:gd name="connsiteY6" fmla="*/ 8991600 h 13792200"/>
              <a:gd name="connsiteX7" fmla="*/ 4930274 w 15766715"/>
              <a:gd name="connsiteY7" fmla="*/ 6451600 h 13792200"/>
              <a:gd name="connsiteX8" fmla="*/ 4165600 w 15766715"/>
              <a:gd name="connsiteY8" fmla="*/ 2895600 h 13792200"/>
              <a:gd name="connsiteX9" fmla="*/ 3048000 w 15766715"/>
              <a:gd name="connsiteY9" fmla="*/ 1473200 h 13792200"/>
              <a:gd name="connsiteX10" fmla="*/ 2413000 w 15766715"/>
              <a:gd name="connsiteY10" fmla="*/ 863600 h 13792200"/>
              <a:gd name="connsiteX11" fmla="*/ 2286000 w 15766715"/>
              <a:gd name="connsiteY11" fmla="*/ 660400 h 13792200"/>
              <a:gd name="connsiteX12" fmla="*/ 1676400 w 15766715"/>
              <a:gd name="connsiteY12" fmla="*/ 25400 h 13792200"/>
              <a:gd name="connsiteX13" fmla="*/ 1676400 w 15766715"/>
              <a:gd name="connsiteY13" fmla="*/ 25400 h 13792200"/>
              <a:gd name="connsiteX14" fmla="*/ 1676400 w 15766715"/>
              <a:gd name="connsiteY14" fmla="*/ 25400 h 13792200"/>
              <a:gd name="connsiteX0" fmla="*/ 1574800 w 15766715"/>
              <a:gd name="connsiteY0" fmla="*/ 0 h 13739191"/>
              <a:gd name="connsiteX1" fmla="*/ 15766715 w 15766715"/>
              <a:gd name="connsiteY1" fmla="*/ 0 h 13739191"/>
              <a:gd name="connsiteX2" fmla="*/ 15762357 w 15766715"/>
              <a:gd name="connsiteY2" fmla="*/ 13739191 h 13739191"/>
              <a:gd name="connsiteX3" fmla="*/ 0 w 15766715"/>
              <a:gd name="connsiteY3" fmla="*/ 13716000 h 13739191"/>
              <a:gd name="connsiteX4" fmla="*/ 1942431 w 15766715"/>
              <a:gd name="connsiteY4" fmla="*/ 12563642 h 13739191"/>
              <a:gd name="connsiteX5" fmla="*/ 3429000 w 15766715"/>
              <a:gd name="connsiteY5" fmla="*/ 10922000 h 13739191"/>
              <a:gd name="connsiteX6" fmla="*/ 4318000 w 15766715"/>
              <a:gd name="connsiteY6" fmla="*/ 8991600 h 13739191"/>
              <a:gd name="connsiteX7" fmla="*/ 4930274 w 15766715"/>
              <a:gd name="connsiteY7" fmla="*/ 6451600 h 13739191"/>
              <a:gd name="connsiteX8" fmla="*/ 4165600 w 15766715"/>
              <a:gd name="connsiteY8" fmla="*/ 2895600 h 13739191"/>
              <a:gd name="connsiteX9" fmla="*/ 3048000 w 15766715"/>
              <a:gd name="connsiteY9" fmla="*/ 1473200 h 13739191"/>
              <a:gd name="connsiteX10" fmla="*/ 2413000 w 15766715"/>
              <a:gd name="connsiteY10" fmla="*/ 863600 h 13739191"/>
              <a:gd name="connsiteX11" fmla="*/ 2286000 w 15766715"/>
              <a:gd name="connsiteY11" fmla="*/ 660400 h 13739191"/>
              <a:gd name="connsiteX12" fmla="*/ 1676400 w 15766715"/>
              <a:gd name="connsiteY12" fmla="*/ 25400 h 13739191"/>
              <a:gd name="connsiteX13" fmla="*/ 1676400 w 15766715"/>
              <a:gd name="connsiteY13" fmla="*/ 25400 h 13739191"/>
              <a:gd name="connsiteX14" fmla="*/ 1676400 w 15766715"/>
              <a:gd name="connsiteY14" fmla="*/ 25400 h 13739191"/>
              <a:gd name="connsiteX0" fmla="*/ 1574800 w 15771596"/>
              <a:gd name="connsiteY0" fmla="*/ 0 h 13739191"/>
              <a:gd name="connsiteX1" fmla="*/ 15766715 w 15771596"/>
              <a:gd name="connsiteY1" fmla="*/ 0 h 13739191"/>
              <a:gd name="connsiteX2" fmla="*/ 15771411 w 15771596"/>
              <a:gd name="connsiteY2" fmla="*/ 13739191 h 13739191"/>
              <a:gd name="connsiteX3" fmla="*/ 0 w 15771596"/>
              <a:gd name="connsiteY3" fmla="*/ 13716000 h 13739191"/>
              <a:gd name="connsiteX4" fmla="*/ 1942431 w 15771596"/>
              <a:gd name="connsiteY4" fmla="*/ 12563642 h 13739191"/>
              <a:gd name="connsiteX5" fmla="*/ 3429000 w 15771596"/>
              <a:gd name="connsiteY5" fmla="*/ 10922000 h 13739191"/>
              <a:gd name="connsiteX6" fmla="*/ 4318000 w 15771596"/>
              <a:gd name="connsiteY6" fmla="*/ 8991600 h 13739191"/>
              <a:gd name="connsiteX7" fmla="*/ 4930274 w 15771596"/>
              <a:gd name="connsiteY7" fmla="*/ 6451600 h 13739191"/>
              <a:gd name="connsiteX8" fmla="*/ 4165600 w 15771596"/>
              <a:gd name="connsiteY8" fmla="*/ 2895600 h 13739191"/>
              <a:gd name="connsiteX9" fmla="*/ 3048000 w 15771596"/>
              <a:gd name="connsiteY9" fmla="*/ 1473200 h 13739191"/>
              <a:gd name="connsiteX10" fmla="*/ 2413000 w 15771596"/>
              <a:gd name="connsiteY10" fmla="*/ 863600 h 13739191"/>
              <a:gd name="connsiteX11" fmla="*/ 2286000 w 15771596"/>
              <a:gd name="connsiteY11" fmla="*/ 660400 h 13739191"/>
              <a:gd name="connsiteX12" fmla="*/ 1676400 w 15771596"/>
              <a:gd name="connsiteY12" fmla="*/ 25400 h 13739191"/>
              <a:gd name="connsiteX13" fmla="*/ 1676400 w 15771596"/>
              <a:gd name="connsiteY13" fmla="*/ 25400 h 13739191"/>
              <a:gd name="connsiteX14" fmla="*/ 1676400 w 15771596"/>
              <a:gd name="connsiteY14" fmla="*/ 25400 h 13739191"/>
              <a:gd name="connsiteX0" fmla="*/ 1574800 w 16833515"/>
              <a:gd name="connsiteY0" fmla="*/ 33866 h 13773057"/>
              <a:gd name="connsiteX1" fmla="*/ 16833515 w 16833515"/>
              <a:gd name="connsiteY1" fmla="*/ 0 h 13773057"/>
              <a:gd name="connsiteX2" fmla="*/ 15771411 w 16833515"/>
              <a:gd name="connsiteY2" fmla="*/ 13773057 h 13773057"/>
              <a:gd name="connsiteX3" fmla="*/ 0 w 16833515"/>
              <a:gd name="connsiteY3" fmla="*/ 13749866 h 13773057"/>
              <a:gd name="connsiteX4" fmla="*/ 1942431 w 16833515"/>
              <a:gd name="connsiteY4" fmla="*/ 12597508 h 13773057"/>
              <a:gd name="connsiteX5" fmla="*/ 3429000 w 16833515"/>
              <a:gd name="connsiteY5" fmla="*/ 10955866 h 13773057"/>
              <a:gd name="connsiteX6" fmla="*/ 4318000 w 16833515"/>
              <a:gd name="connsiteY6" fmla="*/ 9025466 h 13773057"/>
              <a:gd name="connsiteX7" fmla="*/ 4930274 w 16833515"/>
              <a:gd name="connsiteY7" fmla="*/ 6485466 h 13773057"/>
              <a:gd name="connsiteX8" fmla="*/ 4165600 w 16833515"/>
              <a:gd name="connsiteY8" fmla="*/ 2929466 h 13773057"/>
              <a:gd name="connsiteX9" fmla="*/ 3048000 w 16833515"/>
              <a:gd name="connsiteY9" fmla="*/ 1507066 h 13773057"/>
              <a:gd name="connsiteX10" fmla="*/ 2413000 w 16833515"/>
              <a:gd name="connsiteY10" fmla="*/ 897466 h 13773057"/>
              <a:gd name="connsiteX11" fmla="*/ 2286000 w 16833515"/>
              <a:gd name="connsiteY11" fmla="*/ 694266 h 13773057"/>
              <a:gd name="connsiteX12" fmla="*/ 1676400 w 16833515"/>
              <a:gd name="connsiteY12" fmla="*/ 59266 h 13773057"/>
              <a:gd name="connsiteX13" fmla="*/ 1676400 w 16833515"/>
              <a:gd name="connsiteY13" fmla="*/ 59266 h 13773057"/>
              <a:gd name="connsiteX14" fmla="*/ 1676400 w 16833515"/>
              <a:gd name="connsiteY14" fmla="*/ 59266 h 13773057"/>
              <a:gd name="connsiteX0" fmla="*/ 1574800 w 16838396"/>
              <a:gd name="connsiteY0" fmla="*/ 33866 h 13773057"/>
              <a:gd name="connsiteX1" fmla="*/ 16833515 w 16838396"/>
              <a:gd name="connsiteY1" fmla="*/ 0 h 13773057"/>
              <a:gd name="connsiteX2" fmla="*/ 16838211 w 16838396"/>
              <a:gd name="connsiteY2" fmla="*/ 13773057 h 13773057"/>
              <a:gd name="connsiteX3" fmla="*/ 0 w 16838396"/>
              <a:gd name="connsiteY3" fmla="*/ 13749866 h 13773057"/>
              <a:gd name="connsiteX4" fmla="*/ 1942431 w 16838396"/>
              <a:gd name="connsiteY4" fmla="*/ 12597508 h 13773057"/>
              <a:gd name="connsiteX5" fmla="*/ 3429000 w 16838396"/>
              <a:gd name="connsiteY5" fmla="*/ 10955866 h 13773057"/>
              <a:gd name="connsiteX6" fmla="*/ 4318000 w 16838396"/>
              <a:gd name="connsiteY6" fmla="*/ 9025466 h 13773057"/>
              <a:gd name="connsiteX7" fmla="*/ 4930274 w 16838396"/>
              <a:gd name="connsiteY7" fmla="*/ 6485466 h 13773057"/>
              <a:gd name="connsiteX8" fmla="*/ 4165600 w 16838396"/>
              <a:gd name="connsiteY8" fmla="*/ 2929466 h 13773057"/>
              <a:gd name="connsiteX9" fmla="*/ 3048000 w 16838396"/>
              <a:gd name="connsiteY9" fmla="*/ 1507066 h 13773057"/>
              <a:gd name="connsiteX10" fmla="*/ 2413000 w 16838396"/>
              <a:gd name="connsiteY10" fmla="*/ 897466 h 13773057"/>
              <a:gd name="connsiteX11" fmla="*/ 2286000 w 16838396"/>
              <a:gd name="connsiteY11" fmla="*/ 694266 h 13773057"/>
              <a:gd name="connsiteX12" fmla="*/ 1676400 w 16838396"/>
              <a:gd name="connsiteY12" fmla="*/ 59266 h 13773057"/>
              <a:gd name="connsiteX13" fmla="*/ 1676400 w 16838396"/>
              <a:gd name="connsiteY13" fmla="*/ 59266 h 13773057"/>
              <a:gd name="connsiteX14" fmla="*/ 1676400 w 16838396"/>
              <a:gd name="connsiteY14" fmla="*/ 59266 h 13773057"/>
              <a:gd name="connsiteX0" fmla="*/ 1574800 w 16850449"/>
              <a:gd name="connsiteY0" fmla="*/ 0 h 13739191"/>
              <a:gd name="connsiteX1" fmla="*/ 16850449 w 16850449"/>
              <a:gd name="connsiteY1" fmla="*/ 1 h 13739191"/>
              <a:gd name="connsiteX2" fmla="*/ 16838211 w 16850449"/>
              <a:gd name="connsiteY2" fmla="*/ 13739191 h 13739191"/>
              <a:gd name="connsiteX3" fmla="*/ 0 w 16850449"/>
              <a:gd name="connsiteY3" fmla="*/ 13716000 h 13739191"/>
              <a:gd name="connsiteX4" fmla="*/ 1942431 w 16850449"/>
              <a:gd name="connsiteY4" fmla="*/ 12563642 h 13739191"/>
              <a:gd name="connsiteX5" fmla="*/ 3429000 w 16850449"/>
              <a:gd name="connsiteY5" fmla="*/ 10922000 h 13739191"/>
              <a:gd name="connsiteX6" fmla="*/ 4318000 w 16850449"/>
              <a:gd name="connsiteY6" fmla="*/ 8991600 h 13739191"/>
              <a:gd name="connsiteX7" fmla="*/ 4930274 w 16850449"/>
              <a:gd name="connsiteY7" fmla="*/ 6451600 h 13739191"/>
              <a:gd name="connsiteX8" fmla="*/ 4165600 w 16850449"/>
              <a:gd name="connsiteY8" fmla="*/ 2895600 h 13739191"/>
              <a:gd name="connsiteX9" fmla="*/ 3048000 w 16850449"/>
              <a:gd name="connsiteY9" fmla="*/ 1473200 h 13739191"/>
              <a:gd name="connsiteX10" fmla="*/ 2413000 w 16850449"/>
              <a:gd name="connsiteY10" fmla="*/ 863600 h 13739191"/>
              <a:gd name="connsiteX11" fmla="*/ 2286000 w 16850449"/>
              <a:gd name="connsiteY11" fmla="*/ 660400 h 13739191"/>
              <a:gd name="connsiteX12" fmla="*/ 1676400 w 16850449"/>
              <a:gd name="connsiteY12" fmla="*/ 25400 h 13739191"/>
              <a:gd name="connsiteX13" fmla="*/ 1676400 w 16850449"/>
              <a:gd name="connsiteY13" fmla="*/ 25400 h 13739191"/>
              <a:gd name="connsiteX14" fmla="*/ 1676400 w 16850449"/>
              <a:gd name="connsiteY14" fmla="*/ 25400 h 13739191"/>
              <a:gd name="connsiteX0" fmla="*/ 1574800 w 16852358"/>
              <a:gd name="connsiteY0" fmla="*/ 0 h 13739191"/>
              <a:gd name="connsiteX1" fmla="*/ 16850449 w 16852358"/>
              <a:gd name="connsiteY1" fmla="*/ 1 h 13739191"/>
              <a:gd name="connsiteX2" fmla="*/ 16852067 w 16852358"/>
              <a:gd name="connsiteY2" fmla="*/ 13739191 h 13739191"/>
              <a:gd name="connsiteX3" fmla="*/ 0 w 16852358"/>
              <a:gd name="connsiteY3" fmla="*/ 13716000 h 13739191"/>
              <a:gd name="connsiteX4" fmla="*/ 1942431 w 16852358"/>
              <a:gd name="connsiteY4" fmla="*/ 12563642 h 13739191"/>
              <a:gd name="connsiteX5" fmla="*/ 3429000 w 16852358"/>
              <a:gd name="connsiteY5" fmla="*/ 10922000 h 13739191"/>
              <a:gd name="connsiteX6" fmla="*/ 4318000 w 16852358"/>
              <a:gd name="connsiteY6" fmla="*/ 8991600 h 13739191"/>
              <a:gd name="connsiteX7" fmla="*/ 4930274 w 16852358"/>
              <a:gd name="connsiteY7" fmla="*/ 6451600 h 13739191"/>
              <a:gd name="connsiteX8" fmla="*/ 4165600 w 16852358"/>
              <a:gd name="connsiteY8" fmla="*/ 2895600 h 13739191"/>
              <a:gd name="connsiteX9" fmla="*/ 3048000 w 16852358"/>
              <a:gd name="connsiteY9" fmla="*/ 1473200 h 13739191"/>
              <a:gd name="connsiteX10" fmla="*/ 2413000 w 16852358"/>
              <a:gd name="connsiteY10" fmla="*/ 863600 h 13739191"/>
              <a:gd name="connsiteX11" fmla="*/ 2286000 w 16852358"/>
              <a:gd name="connsiteY11" fmla="*/ 660400 h 13739191"/>
              <a:gd name="connsiteX12" fmla="*/ 1676400 w 16852358"/>
              <a:gd name="connsiteY12" fmla="*/ 25400 h 13739191"/>
              <a:gd name="connsiteX13" fmla="*/ 1676400 w 16852358"/>
              <a:gd name="connsiteY13" fmla="*/ 25400 h 13739191"/>
              <a:gd name="connsiteX14" fmla="*/ 1676400 w 16852358"/>
              <a:gd name="connsiteY14" fmla="*/ 25400 h 13739191"/>
              <a:gd name="connsiteX0" fmla="*/ 1574800 w 18515125"/>
              <a:gd name="connsiteY0" fmla="*/ 0 h 13739191"/>
              <a:gd name="connsiteX1" fmla="*/ 18515125 w 18515125"/>
              <a:gd name="connsiteY1" fmla="*/ 1 h 13739191"/>
              <a:gd name="connsiteX2" fmla="*/ 16852067 w 18515125"/>
              <a:gd name="connsiteY2" fmla="*/ 13739191 h 13739191"/>
              <a:gd name="connsiteX3" fmla="*/ 0 w 18515125"/>
              <a:gd name="connsiteY3" fmla="*/ 13716000 h 13739191"/>
              <a:gd name="connsiteX4" fmla="*/ 1942431 w 18515125"/>
              <a:gd name="connsiteY4" fmla="*/ 12563642 h 13739191"/>
              <a:gd name="connsiteX5" fmla="*/ 3429000 w 18515125"/>
              <a:gd name="connsiteY5" fmla="*/ 10922000 h 13739191"/>
              <a:gd name="connsiteX6" fmla="*/ 4318000 w 18515125"/>
              <a:gd name="connsiteY6" fmla="*/ 8991600 h 13739191"/>
              <a:gd name="connsiteX7" fmla="*/ 4930274 w 18515125"/>
              <a:gd name="connsiteY7" fmla="*/ 6451600 h 13739191"/>
              <a:gd name="connsiteX8" fmla="*/ 4165600 w 18515125"/>
              <a:gd name="connsiteY8" fmla="*/ 2895600 h 13739191"/>
              <a:gd name="connsiteX9" fmla="*/ 3048000 w 18515125"/>
              <a:gd name="connsiteY9" fmla="*/ 1473200 h 13739191"/>
              <a:gd name="connsiteX10" fmla="*/ 2413000 w 18515125"/>
              <a:gd name="connsiteY10" fmla="*/ 863600 h 13739191"/>
              <a:gd name="connsiteX11" fmla="*/ 2286000 w 18515125"/>
              <a:gd name="connsiteY11" fmla="*/ 660400 h 13739191"/>
              <a:gd name="connsiteX12" fmla="*/ 1676400 w 18515125"/>
              <a:gd name="connsiteY12" fmla="*/ 25400 h 13739191"/>
              <a:gd name="connsiteX13" fmla="*/ 1676400 w 18515125"/>
              <a:gd name="connsiteY13" fmla="*/ 25400 h 13739191"/>
              <a:gd name="connsiteX14" fmla="*/ 1676400 w 18515125"/>
              <a:gd name="connsiteY14" fmla="*/ 25400 h 13739191"/>
              <a:gd name="connsiteX0" fmla="*/ 1574800 w 18517036"/>
              <a:gd name="connsiteY0" fmla="*/ 0 h 13739191"/>
              <a:gd name="connsiteX1" fmla="*/ 18515125 w 18517036"/>
              <a:gd name="connsiteY1" fmla="*/ 1 h 13739191"/>
              <a:gd name="connsiteX2" fmla="*/ 18516745 w 18517036"/>
              <a:gd name="connsiteY2" fmla="*/ 13739191 h 13739191"/>
              <a:gd name="connsiteX3" fmla="*/ 0 w 18517036"/>
              <a:gd name="connsiteY3" fmla="*/ 13716000 h 13739191"/>
              <a:gd name="connsiteX4" fmla="*/ 1942431 w 18517036"/>
              <a:gd name="connsiteY4" fmla="*/ 12563642 h 13739191"/>
              <a:gd name="connsiteX5" fmla="*/ 3429000 w 18517036"/>
              <a:gd name="connsiteY5" fmla="*/ 10922000 h 13739191"/>
              <a:gd name="connsiteX6" fmla="*/ 4318000 w 18517036"/>
              <a:gd name="connsiteY6" fmla="*/ 8991600 h 13739191"/>
              <a:gd name="connsiteX7" fmla="*/ 4930274 w 18517036"/>
              <a:gd name="connsiteY7" fmla="*/ 6451600 h 13739191"/>
              <a:gd name="connsiteX8" fmla="*/ 4165600 w 18517036"/>
              <a:gd name="connsiteY8" fmla="*/ 2895600 h 13739191"/>
              <a:gd name="connsiteX9" fmla="*/ 3048000 w 18517036"/>
              <a:gd name="connsiteY9" fmla="*/ 1473200 h 13739191"/>
              <a:gd name="connsiteX10" fmla="*/ 2413000 w 18517036"/>
              <a:gd name="connsiteY10" fmla="*/ 863600 h 13739191"/>
              <a:gd name="connsiteX11" fmla="*/ 2286000 w 18517036"/>
              <a:gd name="connsiteY11" fmla="*/ 660400 h 13739191"/>
              <a:gd name="connsiteX12" fmla="*/ 1676400 w 18517036"/>
              <a:gd name="connsiteY12" fmla="*/ 25400 h 13739191"/>
              <a:gd name="connsiteX13" fmla="*/ 1676400 w 18517036"/>
              <a:gd name="connsiteY13" fmla="*/ 25400 h 13739191"/>
              <a:gd name="connsiteX14" fmla="*/ 1676400 w 18517036"/>
              <a:gd name="connsiteY14" fmla="*/ 25400 h 13739191"/>
              <a:gd name="connsiteX0" fmla="*/ 1574800 w 18532060"/>
              <a:gd name="connsiteY0" fmla="*/ 0 h 13739191"/>
              <a:gd name="connsiteX1" fmla="*/ 18515125 w 18532060"/>
              <a:gd name="connsiteY1" fmla="*/ 1 h 13739191"/>
              <a:gd name="connsiteX2" fmla="*/ 18531984 w 18532060"/>
              <a:gd name="connsiteY2" fmla="*/ 13739191 h 13739191"/>
              <a:gd name="connsiteX3" fmla="*/ 0 w 18532060"/>
              <a:gd name="connsiteY3" fmla="*/ 13716000 h 13739191"/>
              <a:gd name="connsiteX4" fmla="*/ 1942431 w 18532060"/>
              <a:gd name="connsiteY4" fmla="*/ 12563642 h 13739191"/>
              <a:gd name="connsiteX5" fmla="*/ 3429000 w 18532060"/>
              <a:gd name="connsiteY5" fmla="*/ 10922000 h 13739191"/>
              <a:gd name="connsiteX6" fmla="*/ 4318000 w 18532060"/>
              <a:gd name="connsiteY6" fmla="*/ 8991600 h 13739191"/>
              <a:gd name="connsiteX7" fmla="*/ 4930274 w 18532060"/>
              <a:gd name="connsiteY7" fmla="*/ 6451600 h 13739191"/>
              <a:gd name="connsiteX8" fmla="*/ 4165600 w 18532060"/>
              <a:gd name="connsiteY8" fmla="*/ 2895600 h 13739191"/>
              <a:gd name="connsiteX9" fmla="*/ 3048000 w 18532060"/>
              <a:gd name="connsiteY9" fmla="*/ 1473200 h 13739191"/>
              <a:gd name="connsiteX10" fmla="*/ 2413000 w 18532060"/>
              <a:gd name="connsiteY10" fmla="*/ 863600 h 13739191"/>
              <a:gd name="connsiteX11" fmla="*/ 2286000 w 18532060"/>
              <a:gd name="connsiteY11" fmla="*/ 660400 h 13739191"/>
              <a:gd name="connsiteX12" fmla="*/ 1676400 w 18532060"/>
              <a:gd name="connsiteY12" fmla="*/ 25400 h 13739191"/>
              <a:gd name="connsiteX13" fmla="*/ 1676400 w 18532060"/>
              <a:gd name="connsiteY13" fmla="*/ 25400 h 13739191"/>
              <a:gd name="connsiteX14" fmla="*/ 1676400 w 18532060"/>
              <a:gd name="connsiteY14" fmla="*/ 25400 h 13739191"/>
              <a:gd name="connsiteX0" fmla="*/ 1574800 w 18532060"/>
              <a:gd name="connsiteY0" fmla="*/ 0 h 13739191"/>
              <a:gd name="connsiteX1" fmla="*/ 18515125 w 18532060"/>
              <a:gd name="connsiteY1" fmla="*/ 1 h 13739191"/>
              <a:gd name="connsiteX2" fmla="*/ 18531984 w 18532060"/>
              <a:gd name="connsiteY2" fmla="*/ 13739191 h 13739191"/>
              <a:gd name="connsiteX3" fmla="*/ 0 w 18532060"/>
              <a:gd name="connsiteY3" fmla="*/ 13716000 h 13739191"/>
              <a:gd name="connsiteX4" fmla="*/ 1942431 w 18532060"/>
              <a:gd name="connsiteY4" fmla="*/ 12563642 h 13739191"/>
              <a:gd name="connsiteX5" fmla="*/ 3429000 w 18532060"/>
              <a:gd name="connsiteY5" fmla="*/ 10922000 h 13739191"/>
              <a:gd name="connsiteX6" fmla="*/ 4318000 w 18532060"/>
              <a:gd name="connsiteY6" fmla="*/ 8991600 h 13739191"/>
              <a:gd name="connsiteX7" fmla="*/ 4930274 w 18532060"/>
              <a:gd name="connsiteY7" fmla="*/ 6451600 h 13739191"/>
              <a:gd name="connsiteX8" fmla="*/ 4165600 w 18532060"/>
              <a:gd name="connsiteY8" fmla="*/ 2895600 h 13739191"/>
              <a:gd name="connsiteX9" fmla="*/ 3048000 w 18532060"/>
              <a:gd name="connsiteY9" fmla="*/ 1473200 h 13739191"/>
              <a:gd name="connsiteX10" fmla="*/ 2413000 w 18532060"/>
              <a:gd name="connsiteY10" fmla="*/ 863600 h 13739191"/>
              <a:gd name="connsiteX11" fmla="*/ 2286000 w 18532060"/>
              <a:gd name="connsiteY11" fmla="*/ 660400 h 13739191"/>
              <a:gd name="connsiteX12" fmla="*/ 1676400 w 18532060"/>
              <a:gd name="connsiteY12" fmla="*/ 25400 h 13739191"/>
              <a:gd name="connsiteX13" fmla="*/ 1676400 w 18532060"/>
              <a:gd name="connsiteY13" fmla="*/ 25400 h 13739191"/>
              <a:gd name="connsiteX14" fmla="*/ 1676400 w 18532060"/>
              <a:gd name="connsiteY14" fmla="*/ 25400 h 13739191"/>
              <a:gd name="connsiteX0" fmla="*/ 1574800 w 18532060"/>
              <a:gd name="connsiteY0" fmla="*/ 15239 h 13754430"/>
              <a:gd name="connsiteX1" fmla="*/ 18515124 w 18532060"/>
              <a:gd name="connsiteY1" fmla="*/ 0 h 13754430"/>
              <a:gd name="connsiteX2" fmla="*/ 18531984 w 18532060"/>
              <a:gd name="connsiteY2" fmla="*/ 13754430 h 13754430"/>
              <a:gd name="connsiteX3" fmla="*/ 0 w 18532060"/>
              <a:gd name="connsiteY3" fmla="*/ 13731239 h 13754430"/>
              <a:gd name="connsiteX4" fmla="*/ 1942431 w 18532060"/>
              <a:gd name="connsiteY4" fmla="*/ 12578881 h 13754430"/>
              <a:gd name="connsiteX5" fmla="*/ 3429000 w 18532060"/>
              <a:gd name="connsiteY5" fmla="*/ 10937239 h 13754430"/>
              <a:gd name="connsiteX6" fmla="*/ 4318000 w 18532060"/>
              <a:gd name="connsiteY6" fmla="*/ 9006839 h 13754430"/>
              <a:gd name="connsiteX7" fmla="*/ 4930274 w 18532060"/>
              <a:gd name="connsiteY7" fmla="*/ 6466839 h 13754430"/>
              <a:gd name="connsiteX8" fmla="*/ 4165600 w 18532060"/>
              <a:gd name="connsiteY8" fmla="*/ 2910839 h 13754430"/>
              <a:gd name="connsiteX9" fmla="*/ 3048000 w 18532060"/>
              <a:gd name="connsiteY9" fmla="*/ 1488439 h 13754430"/>
              <a:gd name="connsiteX10" fmla="*/ 2413000 w 18532060"/>
              <a:gd name="connsiteY10" fmla="*/ 878839 h 13754430"/>
              <a:gd name="connsiteX11" fmla="*/ 2286000 w 18532060"/>
              <a:gd name="connsiteY11" fmla="*/ 675639 h 13754430"/>
              <a:gd name="connsiteX12" fmla="*/ 1676400 w 18532060"/>
              <a:gd name="connsiteY12" fmla="*/ 40639 h 13754430"/>
              <a:gd name="connsiteX13" fmla="*/ 1676400 w 18532060"/>
              <a:gd name="connsiteY13" fmla="*/ 40639 h 13754430"/>
              <a:gd name="connsiteX14" fmla="*/ 1676400 w 18532060"/>
              <a:gd name="connsiteY14" fmla="*/ 40639 h 13754430"/>
              <a:gd name="connsiteX0" fmla="*/ 1574800 w 18540858"/>
              <a:gd name="connsiteY0" fmla="*/ 15239 h 13754430"/>
              <a:gd name="connsiteX1" fmla="*/ 18515124 w 18540858"/>
              <a:gd name="connsiteY1" fmla="*/ 0 h 13754430"/>
              <a:gd name="connsiteX2" fmla="*/ 18531984 w 18540858"/>
              <a:gd name="connsiteY2" fmla="*/ 13754430 h 13754430"/>
              <a:gd name="connsiteX3" fmla="*/ 0 w 18540858"/>
              <a:gd name="connsiteY3" fmla="*/ 13731239 h 13754430"/>
              <a:gd name="connsiteX4" fmla="*/ 1942431 w 18540858"/>
              <a:gd name="connsiteY4" fmla="*/ 12578881 h 13754430"/>
              <a:gd name="connsiteX5" fmla="*/ 3429000 w 18540858"/>
              <a:gd name="connsiteY5" fmla="*/ 10937239 h 13754430"/>
              <a:gd name="connsiteX6" fmla="*/ 4318000 w 18540858"/>
              <a:gd name="connsiteY6" fmla="*/ 9006839 h 13754430"/>
              <a:gd name="connsiteX7" fmla="*/ 4930274 w 18540858"/>
              <a:gd name="connsiteY7" fmla="*/ 6466839 h 13754430"/>
              <a:gd name="connsiteX8" fmla="*/ 4165600 w 18540858"/>
              <a:gd name="connsiteY8" fmla="*/ 2910839 h 13754430"/>
              <a:gd name="connsiteX9" fmla="*/ 3048000 w 18540858"/>
              <a:gd name="connsiteY9" fmla="*/ 1488439 h 13754430"/>
              <a:gd name="connsiteX10" fmla="*/ 2413000 w 18540858"/>
              <a:gd name="connsiteY10" fmla="*/ 878839 h 13754430"/>
              <a:gd name="connsiteX11" fmla="*/ 2286000 w 18540858"/>
              <a:gd name="connsiteY11" fmla="*/ 675639 h 13754430"/>
              <a:gd name="connsiteX12" fmla="*/ 1676400 w 18540858"/>
              <a:gd name="connsiteY12" fmla="*/ 40639 h 13754430"/>
              <a:gd name="connsiteX13" fmla="*/ 1676400 w 18540858"/>
              <a:gd name="connsiteY13" fmla="*/ 40639 h 13754430"/>
              <a:gd name="connsiteX14" fmla="*/ 1676400 w 18540858"/>
              <a:gd name="connsiteY14" fmla="*/ 40639 h 13754430"/>
              <a:gd name="connsiteX0" fmla="*/ 1574800 w 18540858"/>
              <a:gd name="connsiteY0" fmla="*/ 15239 h 13754430"/>
              <a:gd name="connsiteX1" fmla="*/ 18515124 w 18540858"/>
              <a:gd name="connsiteY1" fmla="*/ 0 h 13754430"/>
              <a:gd name="connsiteX2" fmla="*/ 18531984 w 18540858"/>
              <a:gd name="connsiteY2" fmla="*/ 13754430 h 13754430"/>
              <a:gd name="connsiteX3" fmla="*/ 0 w 18540858"/>
              <a:gd name="connsiteY3" fmla="*/ 13731239 h 13754430"/>
              <a:gd name="connsiteX4" fmla="*/ 1942431 w 18540858"/>
              <a:gd name="connsiteY4" fmla="*/ 12578881 h 13754430"/>
              <a:gd name="connsiteX5" fmla="*/ 3429000 w 18540858"/>
              <a:gd name="connsiteY5" fmla="*/ 10937239 h 13754430"/>
              <a:gd name="connsiteX6" fmla="*/ 4318000 w 18540858"/>
              <a:gd name="connsiteY6" fmla="*/ 9006839 h 13754430"/>
              <a:gd name="connsiteX7" fmla="*/ 4930274 w 18540858"/>
              <a:gd name="connsiteY7" fmla="*/ 6466839 h 13754430"/>
              <a:gd name="connsiteX8" fmla="*/ 4165600 w 18540858"/>
              <a:gd name="connsiteY8" fmla="*/ 2910839 h 13754430"/>
              <a:gd name="connsiteX9" fmla="*/ 3048000 w 18540858"/>
              <a:gd name="connsiteY9" fmla="*/ 1488439 h 13754430"/>
              <a:gd name="connsiteX10" fmla="*/ 2413000 w 18540858"/>
              <a:gd name="connsiteY10" fmla="*/ 878839 h 13754430"/>
              <a:gd name="connsiteX11" fmla="*/ 2286000 w 18540858"/>
              <a:gd name="connsiteY11" fmla="*/ 675639 h 13754430"/>
              <a:gd name="connsiteX12" fmla="*/ 1676400 w 18540858"/>
              <a:gd name="connsiteY12" fmla="*/ 40639 h 13754430"/>
              <a:gd name="connsiteX13" fmla="*/ 1676400 w 18540858"/>
              <a:gd name="connsiteY13" fmla="*/ 40639 h 13754430"/>
              <a:gd name="connsiteX14" fmla="*/ 1676400 w 18540858"/>
              <a:gd name="connsiteY14" fmla="*/ 40639 h 13754430"/>
              <a:gd name="connsiteX0" fmla="*/ 1574800 w 18549398"/>
              <a:gd name="connsiteY0" fmla="*/ 15239 h 13754430"/>
              <a:gd name="connsiteX1" fmla="*/ 18515124 w 18549398"/>
              <a:gd name="connsiteY1" fmla="*/ 0 h 13754430"/>
              <a:gd name="connsiteX2" fmla="*/ 18547224 w 18549398"/>
              <a:gd name="connsiteY2" fmla="*/ 13754430 h 13754430"/>
              <a:gd name="connsiteX3" fmla="*/ 0 w 18549398"/>
              <a:gd name="connsiteY3" fmla="*/ 13731239 h 13754430"/>
              <a:gd name="connsiteX4" fmla="*/ 1942431 w 18549398"/>
              <a:gd name="connsiteY4" fmla="*/ 12578881 h 13754430"/>
              <a:gd name="connsiteX5" fmla="*/ 3429000 w 18549398"/>
              <a:gd name="connsiteY5" fmla="*/ 10937239 h 13754430"/>
              <a:gd name="connsiteX6" fmla="*/ 4318000 w 18549398"/>
              <a:gd name="connsiteY6" fmla="*/ 9006839 h 13754430"/>
              <a:gd name="connsiteX7" fmla="*/ 4930274 w 18549398"/>
              <a:gd name="connsiteY7" fmla="*/ 6466839 h 13754430"/>
              <a:gd name="connsiteX8" fmla="*/ 4165600 w 18549398"/>
              <a:gd name="connsiteY8" fmla="*/ 2910839 h 13754430"/>
              <a:gd name="connsiteX9" fmla="*/ 3048000 w 18549398"/>
              <a:gd name="connsiteY9" fmla="*/ 1488439 h 13754430"/>
              <a:gd name="connsiteX10" fmla="*/ 2413000 w 18549398"/>
              <a:gd name="connsiteY10" fmla="*/ 878839 h 13754430"/>
              <a:gd name="connsiteX11" fmla="*/ 2286000 w 18549398"/>
              <a:gd name="connsiteY11" fmla="*/ 675639 h 13754430"/>
              <a:gd name="connsiteX12" fmla="*/ 1676400 w 18549398"/>
              <a:gd name="connsiteY12" fmla="*/ 40639 h 13754430"/>
              <a:gd name="connsiteX13" fmla="*/ 1676400 w 18549398"/>
              <a:gd name="connsiteY13" fmla="*/ 40639 h 13754430"/>
              <a:gd name="connsiteX14" fmla="*/ 1676400 w 18549398"/>
              <a:gd name="connsiteY14" fmla="*/ 40639 h 13754430"/>
              <a:gd name="connsiteX0" fmla="*/ 12625276 w 29597700"/>
              <a:gd name="connsiteY0" fmla="*/ 35559 h 13774750"/>
              <a:gd name="connsiteX1" fmla="*/ 0 w 29597700"/>
              <a:gd name="connsiteY1" fmla="*/ 0 h 13774750"/>
              <a:gd name="connsiteX2" fmla="*/ 29597700 w 29597700"/>
              <a:gd name="connsiteY2" fmla="*/ 13774750 h 13774750"/>
              <a:gd name="connsiteX3" fmla="*/ 11050476 w 29597700"/>
              <a:gd name="connsiteY3" fmla="*/ 13751559 h 13774750"/>
              <a:gd name="connsiteX4" fmla="*/ 12992907 w 29597700"/>
              <a:gd name="connsiteY4" fmla="*/ 12599201 h 13774750"/>
              <a:gd name="connsiteX5" fmla="*/ 14479476 w 29597700"/>
              <a:gd name="connsiteY5" fmla="*/ 10957559 h 13774750"/>
              <a:gd name="connsiteX6" fmla="*/ 15368476 w 29597700"/>
              <a:gd name="connsiteY6" fmla="*/ 9027159 h 13774750"/>
              <a:gd name="connsiteX7" fmla="*/ 15980750 w 29597700"/>
              <a:gd name="connsiteY7" fmla="*/ 6487159 h 13774750"/>
              <a:gd name="connsiteX8" fmla="*/ 15216076 w 29597700"/>
              <a:gd name="connsiteY8" fmla="*/ 2931159 h 13774750"/>
              <a:gd name="connsiteX9" fmla="*/ 14098476 w 29597700"/>
              <a:gd name="connsiteY9" fmla="*/ 1508759 h 13774750"/>
              <a:gd name="connsiteX10" fmla="*/ 13463476 w 29597700"/>
              <a:gd name="connsiteY10" fmla="*/ 899159 h 13774750"/>
              <a:gd name="connsiteX11" fmla="*/ 13336476 w 29597700"/>
              <a:gd name="connsiteY11" fmla="*/ 695959 h 13774750"/>
              <a:gd name="connsiteX12" fmla="*/ 12726876 w 29597700"/>
              <a:gd name="connsiteY12" fmla="*/ 60959 h 13774750"/>
              <a:gd name="connsiteX13" fmla="*/ 12726876 w 29597700"/>
              <a:gd name="connsiteY13" fmla="*/ 60959 h 13774750"/>
              <a:gd name="connsiteX14" fmla="*/ 12726876 w 29597700"/>
              <a:gd name="connsiteY14" fmla="*/ 60959 h 13774750"/>
              <a:gd name="connsiteX0" fmla="*/ 12625276 w 15980750"/>
              <a:gd name="connsiteY0" fmla="*/ 35559 h 13774750"/>
              <a:gd name="connsiteX1" fmla="*/ 0 w 15980750"/>
              <a:gd name="connsiteY1" fmla="*/ 0 h 13774750"/>
              <a:gd name="connsiteX2" fmla="*/ 52420 w 15980750"/>
              <a:gd name="connsiteY2" fmla="*/ 13774750 h 13774750"/>
              <a:gd name="connsiteX3" fmla="*/ 11050476 w 15980750"/>
              <a:gd name="connsiteY3" fmla="*/ 13751559 h 13774750"/>
              <a:gd name="connsiteX4" fmla="*/ 12992907 w 15980750"/>
              <a:gd name="connsiteY4" fmla="*/ 12599201 h 13774750"/>
              <a:gd name="connsiteX5" fmla="*/ 14479476 w 15980750"/>
              <a:gd name="connsiteY5" fmla="*/ 10957559 h 13774750"/>
              <a:gd name="connsiteX6" fmla="*/ 15368476 w 15980750"/>
              <a:gd name="connsiteY6" fmla="*/ 9027159 h 13774750"/>
              <a:gd name="connsiteX7" fmla="*/ 15980750 w 15980750"/>
              <a:gd name="connsiteY7" fmla="*/ 6487159 h 13774750"/>
              <a:gd name="connsiteX8" fmla="*/ 15216076 w 15980750"/>
              <a:gd name="connsiteY8" fmla="*/ 2931159 h 13774750"/>
              <a:gd name="connsiteX9" fmla="*/ 14098476 w 15980750"/>
              <a:gd name="connsiteY9" fmla="*/ 1508759 h 13774750"/>
              <a:gd name="connsiteX10" fmla="*/ 13463476 w 15980750"/>
              <a:gd name="connsiteY10" fmla="*/ 899159 h 13774750"/>
              <a:gd name="connsiteX11" fmla="*/ 13336476 w 15980750"/>
              <a:gd name="connsiteY11" fmla="*/ 695959 h 13774750"/>
              <a:gd name="connsiteX12" fmla="*/ 12726876 w 15980750"/>
              <a:gd name="connsiteY12" fmla="*/ 60959 h 13774750"/>
              <a:gd name="connsiteX13" fmla="*/ 12726876 w 15980750"/>
              <a:gd name="connsiteY13" fmla="*/ 60959 h 13774750"/>
              <a:gd name="connsiteX14" fmla="*/ 12726876 w 15980750"/>
              <a:gd name="connsiteY14" fmla="*/ 60959 h 13774750"/>
              <a:gd name="connsiteX0" fmla="*/ 13946076 w 17301550"/>
              <a:gd name="connsiteY0" fmla="*/ 35559 h 13774750"/>
              <a:gd name="connsiteX1" fmla="*/ 0 w 17301550"/>
              <a:gd name="connsiteY1" fmla="*/ 0 h 13774750"/>
              <a:gd name="connsiteX2" fmla="*/ 1373220 w 17301550"/>
              <a:gd name="connsiteY2" fmla="*/ 13774750 h 13774750"/>
              <a:gd name="connsiteX3" fmla="*/ 12371276 w 17301550"/>
              <a:gd name="connsiteY3" fmla="*/ 13751559 h 13774750"/>
              <a:gd name="connsiteX4" fmla="*/ 14313707 w 17301550"/>
              <a:gd name="connsiteY4" fmla="*/ 12599201 h 13774750"/>
              <a:gd name="connsiteX5" fmla="*/ 15800276 w 17301550"/>
              <a:gd name="connsiteY5" fmla="*/ 10957559 h 13774750"/>
              <a:gd name="connsiteX6" fmla="*/ 16689276 w 17301550"/>
              <a:gd name="connsiteY6" fmla="*/ 9027159 h 13774750"/>
              <a:gd name="connsiteX7" fmla="*/ 17301550 w 17301550"/>
              <a:gd name="connsiteY7" fmla="*/ 6487159 h 13774750"/>
              <a:gd name="connsiteX8" fmla="*/ 16536876 w 17301550"/>
              <a:gd name="connsiteY8" fmla="*/ 2931159 h 13774750"/>
              <a:gd name="connsiteX9" fmla="*/ 15419276 w 17301550"/>
              <a:gd name="connsiteY9" fmla="*/ 1508759 h 13774750"/>
              <a:gd name="connsiteX10" fmla="*/ 14784276 w 17301550"/>
              <a:gd name="connsiteY10" fmla="*/ 899159 h 13774750"/>
              <a:gd name="connsiteX11" fmla="*/ 14657276 w 17301550"/>
              <a:gd name="connsiteY11" fmla="*/ 695959 h 13774750"/>
              <a:gd name="connsiteX12" fmla="*/ 14047676 w 17301550"/>
              <a:gd name="connsiteY12" fmla="*/ 60959 h 13774750"/>
              <a:gd name="connsiteX13" fmla="*/ 14047676 w 17301550"/>
              <a:gd name="connsiteY13" fmla="*/ 60959 h 13774750"/>
              <a:gd name="connsiteX14" fmla="*/ 14047676 w 17301550"/>
              <a:gd name="connsiteY14" fmla="*/ 60959 h 13774750"/>
              <a:gd name="connsiteX0" fmla="*/ 13946076 w 17301550"/>
              <a:gd name="connsiteY0" fmla="*/ 35559 h 13774750"/>
              <a:gd name="connsiteX1" fmla="*/ 0 w 17301550"/>
              <a:gd name="connsiteY1" fmla="*/ 0 h 13774750"/>
              <a:gd name="connsiteX2" fmla="*/ 52420 w 17301550"/>
              <a:gd name="connsiteY2" fmla="*/ 13774750 h 13774750"/>
              <a:gd name="connsiteX3" fmla="*/ 12371276 w 17301550"/>
              <a:gd name="connsiteY3" fmla="*/ 13751559 h 13774750"/>
              <a:gd name="connsiteX4" fmla="*/ 14313707 w 17301550"/>
              <a:gd name="connsiteY4" fmla="*/ 12599201 h 13774750"/>
              <a:gd name="connsiteX5" fmla="*/ 15800276 w 17301550"/>
              <a:gd name="connsiteY5" fmla="*/ 10957559 h 13774750"/>
              <a:gd name="connsiteX6" fmla="*/ 16689276 w 17301550"/>
              <a:gd name="connsiteY6" fmla="*/ 9027159 h 13774750"/>
              <a:gd name="connsiteX7" fmla="*/ 17301550 w 17301550"/>
              <a:gd name="connsiteY7" fmla="*/ 6487159 h 13774750"/>
              <a:gd name="connsiteX8" fmla="*/ 16536876 w 17301550"/>
              <a:gd name="connsiteY8" fmla="*/ 2931159 h 13774750"/>
              <a:gd name="connsiteX9" fmla="*/ 15419276 w 17301550"/>
              <a:gd name="connsiteY9" fmla="*/ 1508759 h 13774750"/>
              <a:gd name="connsiteX10" fmla="*/ 14784276 w 17301550"/>
              <a:gd name="connsiteY10" fmla="*/ 899159 h 13774750"/>
              <a:gd name="connsiteX11" fmla="*/ 14657276 w 17301550"/>
              <a:gd name="connsiteY11" fmla="*/ 695959 h 13774750"/>
              <a:gd name="connsiteX12" fmla="*/ 14047676 w 17301550"/>
              <a:gd name="connsiteY12" fmla="*/ 60959 h 13774750"/>
              <a:gd name="connsiteX13" fmla="*/ 14047676 w 17301550"/>
              <a:gd name="connsiteY13" fmla="*/ 60959 h 13774750"/>
              <a:gd name="connsiteX14" fmla="*/ 14047676 w 17301550"/>
              <a:gd name="connsiteY14" fmla="*/ 60959 h 13774750"/>
              <a:gd name="connsiteX0" fmla="*/ 13946076 w 17301550"/>
              <a:gd name="connsiteY0" fmla="*/ 35559 h 13788398"/>
              <a:gd name="connsiteX1" fmla="*/ 0 w 17301550"/>
              <a:gd name="connsiteY1" fmla="*/ 0 h 13788398"/>
              <a:gd name="connsiteX2" fmla="*/ 25124 w 17301550"/>
              <a:gd name="connsiteY2" fmla="*/ 13788398 h 13788398"/>
              <a:gd name="connsiteX3" fmla="*/ 12371276 w 17301550"/>
              <a:gd name="connsiteY3" fmla="*/ 13751559 h 13788398"/>
              <a:gd name="connsiteX4" fmla="*/ 14313707 w 17301550"/>
              <a:gd name="connsiteY4" fmla="*/ 12599201 h 13788398"/>
              <a:gd name="connsiteX5" fmla="*/ 15800276 w 17301550"/>
              <a:gd name="connsiteY5" fmla="*/ 10957559 h 13788398"/>
              <a:gd name="connsiteX6" fmla="*/ 16689276 w 17301550"/>
              <a:gd name="connsiteY6" fmla="*/ 9027159 h 13788398"/>
              <a:gd name="connsiteX7" fmla="*/ 17301550 w 17301550"/>
              <a:gd name="connsiteY7" fmla="*/ 6487159 h 13788398"/>
              <a:gd name="connsiteX8" fmla="*/ 16536876 w 17301550"/>
              <a:gd name="connsiteY8" fmla="*/ 2931159 h 13788398"/>
              <a:gd name="connsiteX9" fmla="*/ 15419276 w 17301550"/>
              <a:gd name="connsiteY9" fmla="*/ 1508759 h 13788398"/>
              <a:gd name="connsiteX10" fmla="*/ 14784276 w 17301550"/>
              <a:gd name="connsiteY10" fmla="*/ 899159 h 13788398"/>
              <a:gd name="connsiteX11" fmla="*/ 14657276 w 17301550"/>
              <a:gd name="connsiteY11" fmla="*/ 695959 h 13788398"/>
              <a:gd name="connsiteX12" fmla="*/ 14047676 w 17301550"/>
              <a:gd name="connsiteY12" fmla="*/ 60959 h 13788398"/>
              <a:gd name="connsiteX13" fmla="*/ 14047676 w 17301550"/>
              <a:gd name="connsiteY13" fmla="*/ 60959 h 13788398"/>
              <a:gd name="connsiteX14" fmla="*/ 14047676 w 17301550"/>
              <a:gd name="connsiteY14" fmla="*/ 60959 h 13788398"/>
              <a:gd name="connsiteX0" fmla="*/ 13946076 w 17301550"/>
              <a:gd name="connsiteY0" fmla="*/ 35559 h 13788398"/>
              <a:gd name="connsiteX1" fmla="*/ 0 w 17301550"/>
              <a:gd name="connsiteY1" fmla="*/ 0 h 13788398"/>
              <a:gd name="connsiteX2" fmla="*/ 25124 w 17301550"/>
              <a:gd name="connsiteY2" fmla="*/ 13788398 h 13788398"/>
              <a:gd name="connsiteX3" fmla="*/ 12371276 w 17301550"/>
              <a:gd name="connsiteY3" fmla="*/ 13751559 h 13788398"/>
              <a:gd name="connsiteX4" fmla="*/ 14313707 w 17301550"/>
              <a:gd name="connsiteY4" fmla="*/ 12599201 h 13788398"/>
              <a:gd name="connsiteX5" fmla="*/ 15800276 w 17301550"/>
              <a:gd name="connsiteY5" fmla="*/ 10957559 h 13788398"/>
              <a:gd name="connsiteX6" fmla="*/ 16901461 w 17301550"/>
              <a:gd name="connsiteY6" fmla="*/ 9168616 h 13788398"/>
              <a:gd name="connsiteX7" fmla="*/ 17301550 w 17301550"/>
              <a:gd name="connsiteY7" fmla="*/ 6487159 h 13788398"/>
              <a:gd name="connsiteX8" fmla="*/ 16536876 w 17301550"/>
              <a:gd name="connsiteY8" fmla="*/ 2931159 h 13788398"/>
              <a:gd name="connsiteX9" fmla="*/ 15419276 w 17301550"/>
              <a:gd name="connsiteY9" fmla="*/ 1508759 h 13788398"/>
              <a:gd name="connsiteX10" fmla="*/ 14784276 w 17301550"/>
              <a:gd name="connsiteY10" fmla="*/ 899159 h 13788398"/>
              <a:gd name="connsiteX11" fmla="*/ 14657276 w 17301550"/>
              <a:gd name="connsiteY11" fmla="*/ 695959 h 13788398"/>
              <a:gd name="connsiteX12" fmla="*/ 14047676 w 17301550"/>
              <a:gd name="connsiteY12" fmla="*/ 60959 h 13788398"/>
              <a:gd name="connsiteX13" fmla="*/ 14047676 w 17301550"/>
              <a:gd name="connsiteY13" fmla="*/ 60959 h 13788398"/>
              <a:gd name="connsiteX14" fmla="*/ 14047676 w 17301550"/>
              <a:gd name="connsiteY14" fmla="*/ 60959 h 13788398"/>
              <a:gd name="connsiteX0" fmla="*/ 13946076 w 17301550"/>
              <a:gd name="connsiteY0" fmla="*/ 35559 h 13788398"/>
              <a:gd name="connsiteX1" fmla="*/ 0 w 17301550"/>
              <a:gd name="connsiteY1" fmla="*/ 0 h 13788398"/>
              <a:gd name="connsiteX2" fmla="*/ 25124 w 17301550"/>
              <a:gd name="connsiteY2" fmla="*/ 13788398 h 13788398"/>
              <a:gd name="connsiteX3" fmla="*/ 12371276 w 17301550"/>
              <a:gd name="connsiteY3" fmla="*/ 13751559 h 13788398"/>
              <a:gd name="connsiteX4" fmla="*/ 14313707 w 17301550"/>
              <a:gd name="connsiteY4" fmla="*/ 12599201 h 13788398"/>
              <a:gd name="connsiteX5" fmla="*/ 15871003 w 17301550"/>
              <a:gd name="connsiteY5" fmla="*/ 11045969 h 13788398"/>
              <a:gd name="connsiteX6" fmla="*/ 16901461 w 17301550"/>
              <a:gd name="connsiteY6" fmla="*/ 9168616 h 13788398"/>
              <a:gd name="connsiteX7" fmla="*/ 17301550 w 17301550"/>
              <a:gd name="connsiteY7" fmla="*/ 6487159 h 13788398"/>
              <a:gd name="connsiteX8" fmla="*/ 16536876 w 17301550"/>
              <a:gd name="connsiteY8" fmla="*/ 2931159 h 13788398"/>
              <a:gd name="connsiteX9" fmla="*/ 15419276 w 17301550"/>
              <a:gd name="connsiteY9" fmla="*/ 1508759 h 13788398"/>
              <a:gd name="connsiteX10" fmla="*/ 14784276 w 17301550"/>
              <a:gd name="connsiteY10" fmla="*/ 899159 h 13788398"/>
              <a:gd name="connsiteX11" fmla="*/ 14657276 w 17301550"/>
              <a:gd name="connsiteY11" fmla="*/ 695959 h 13788398"/>
              <a:gd name="connsiteX12" fmla="*/ 14047676 w 17301550"/>
              <a:gd name="connsiteY12" fmla="*/ 60959 h 13788398"/>
              <a:gd name="connsiteX13" fmla="*/ 14047676 w 17301550"/>
              <a:gd name="connsiteY13" fmla="*/ 60959 h 13788398"/>
              <a:gd name="connsiteX14" fmla="*/ 14047676 w 17301550"/>
              <a:gd name="connsiteY14" fmla="*/ 60959 h 1378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301550" h="13788398">
                <a:moveTo>
                  <a:pt x="13946076" y="35559"/>
                </a:moveTo>
                <a:lnTo>
                  <a:pt x="0" y="0"/>
                </a:lnTo>
                <a:cubicBezTo>
                  <a:pt x="44268" y="4640690"/>
                  <a:pt x="26576" y="6709308"/>
                  <a:pt x="25124" y="13788398"/>
                </a:cubicBezTo>
                <a:lnTo>
                  <a:pt x="12371276" y="13751559"/>
                </a:lnTo>
                <a:lnTo>
                  <a:pt x="14313707" y="12599201"/>
                </a:lnTo>
                <a:lnTo>
                  <a:pt x="15871003" y="11045969"/>
                </a:lnTo>
                <a:lnTo>
                  <a:pt x="16901461" y="9168616"/>
                </a:lnTo>
                <a:lnTo>
                  <a:pt x="17301550" y="6487159"/>
                </a:lnTo>
                <a:lnTo>
                  <a:pt x="16536876" y="2931159"/>
                </a:lnTo>
                <a:lnTo>
                  <a:pt x="15419276" y="1508759"/>
                </a:lnTo>
                <a:lnTo>
                  <a:pt x="14784276" y="899159"/>
                </a:lnTo>
                <a:lnTo>
                  <a:pt x="14657276" y="695959"/>
                </a:lnTo>
                <a:lnTo>
                  <a:pt x="14047676" y="60959"/>
                </a:lnTo>
                <a:lnTo>
                  <a:pt x="14047676" y="60959"/>
                </a:lnTo>
                <a:lnTo>
                  <a:pt x="14047676" y="60959"/>
                </a:lnTo>
              </a:path>
            </a:pathLst>
          </a:custGeom>
          <a:solidFill>
            <a:schemeClr val="accent2"/>
          </a:solidFill>
          <a:ln w="1905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799" dirty="0"/>
          </a:p>
        </p:txBody>
      </p:sp>
      <p:pic>
        <p:nvPicPr>
          <p:cNvPr id="4" name="Kuva 11">
            <a:extLst>
              <a:ext uri="{FF2B5EF4-FFF2-40B4-BE49-F238E27FC236}">
                <a16:creationId xmlns:a16="http://schemas.microsoft.com/office/drawing/2014/main" id="{04A4CDC9-042E-2815-1A57-8CE3C8DA18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-373" t="8198" b="4612"/>
          <a:stretch/>
        </p:blipFill>
        <p:spPr>
          <a:xfrm>
            <a:off x="2087271" y="0"/>
            <a:ext cx="8017460" cy="68666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DE09EF-F318-E932-3AD2-BF4A38D1258B}"/>
              </a:ext>
            </a:extLst>
          </p:cNvPr>
          <p:cNvSpPr txBox="1"/>
          <p:nvPr/>
        </p:nvSpPr>
        <p:spPr>
          <a:xfrm>
            <a:off x="5639" y="224084"/>
            <a:ext cx="7775465" cy="5443497"/>
          </a:xfrm>
          <a:prstGeom prst="rect">
            <a:avLst/>
          </a:prstGeom>
          <a:noFill/>
          <a:ln w="44450" cap="sq">
            <a:noFill/>
            <a:miter lim="800000"/>
          </a:ln>
        </p:spPr>
        <p:txBody>
          <a:bodyPr wrap="square" lIns="179845" tIns="53953" bIns="53953" rtlCol="0" anchor="t" anchorCtr="0">
            <a:spAutoFit/>
          </a:bodyPr>
          <a:lstStyle/>
          <a:p>
            <a:r>
              <a:rPr lang="fi-FI" sz="1866" b="1">
                <a:solidFill>
                  <a:schemeClr val="accent1"/>
                </a:solidFill>
                <a:latin typeface="+mj-lt"/>
              </a:rPr>
              <a:t>	Strategia 2030</a:t>
            </a:r>
            <a:r>
              <a:rPr lang="fi-FI" sz="1866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fi-FI" sz="1866" b="1" dirty="0">
                <a:solidFill>
                  <a:schemeClr val="accent1"/>
                </a:solidFill>
                <a:latin typeface="+mj-lt"/>
              </a:rPr>
            </a:br>
            <a:endParaRPr lang="en-FI" sz="1866" b="1" dirty="0">
              <a:solidFill>
                <a:schemeClr val="accent1"/>
              </a:solidFill>
              <a:latin typeface="+mj-lt"/>
            </a:endParaRPr>
          </a:p>
          <a:p>
            <a:pPr lvl="1">
              <a:defRPr/>
            </a:pPr>
            <a:r>
              <a:rPr lang="fi-FI" sz="1866">
                <a:solidFill>
                  <a:schemeClr val="accent1"/>
                </a:solidFill>
              </a:rPr>
              <a:t>Aanar jiiʹjjesnallšem luâtt lij vuâđđan puk toiʹmmjummšest. Äuʹǩǩeep luâđ vaʹstteemvuõđlanji luâttkapitaal raaveeʹl.</a:t>
            </a:r>
            <a:endParaRPr lang="fi-FI" sz="1866" dirty="0">
              <a:solidFill>
                <a:schemeClr val="accent1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fi-FI" sz="1866" dirty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fi-FI" sz="1866">
                <a:solidFill>
                  <a:schemeClr val="accent1"/>
                </a:solidFill>
              </a:rPr>
              <a:t>Kååʹdd jieʹllemviõǥǥ vuâđđ lij jieʹllemvuõʹjjin, kooi õuddnõs lij vaaldšum. Määŋgpeälstep jieʹllemvuõʹjjid da õõuʹdeep pirrekksažvuõđ.</a:t>
            </a:r>
            <a:endParaRPr lang="fi-FI" sz="1866" dirty="0">
              <a:solidFill>
                <a:schemeClr val="accent1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fi-FI" sz="1866" dirty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fi-FI" sz="1866">
                <a:solidFill>
                  <a:schemeClr val="accent1"/>
                </a:solidFill>
              </a:rPr>
              <a:t>Sosiaalʼlânji ǩeâllʼjeei õuddnõs da puõlvvõõǥǥi miârktõõzz fiʹttjummuš lie pueʹrr jieʹllem vuâđđan. Õõuʹdeep õhttsallažvuõđ da kååʹddest jälsteeʹji staanvuõđ di jeeʹrben päärnai da nuõri pueʹrrvââjjmõõžž.</a:t>
            </a:r>
            <a:endParaRPr lang="fi-FI" sz="1866" dirty="0">
              <a:solidFill>
                <a:schemeClr val="accent1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fi-FI" sz="1866" dirty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fi-FI" sz="1866">
                <a:solidFill>
                  <a:schemeClr val="accent1"/>
                </a:solidFill>
              </a:rPr>
              <a:t>Sääʹmvuõtt lij kaallšõs vueʹssen Aanar kååʹddest. Õõuʹdeep sääʹmǩiõli da kulttuur sââʹj õõutsââʹjest jeärrsi sääʹmvuuʹd toiʹmmjeeʹjivuiʹm.</a:t>
            </a:r>
            <a:endParaRPr lang="fi-FI" sz="1866" dirty="0">
              <a:solidFill>
                <a:schemeClr val="accent1"/>
              </a:solidFill>
            </a:endParaRPr>
          </a:p>
          <a:p>
            <a:pPr>
              <a:spcBef>
                <a:spcPts val="299"/>
              </a:spcBef>
            </a:pPr>
            <a:r>
              <a:rPr lang="en-FI" sz="2696" b="1" dirty="0">
                <a:solidFill>
                  <a:schemeClr val="accent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982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092D2F-2392-4341-9800-E7BC65C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51" y="228006"/>
            <a:ext cx="10654747" cy="1140856"/>
          </a:xfrm>
          <a:solidFill>
            <a:schemeClr val="accent2"/>
          </a:solidFill>
        </p:spPr>
        <p:txBody>
          <a:bodyPr/>
          <a:lstStyle/>
          <a:p>
            <a:r>
              <a:rPr lang="fi-FI">
                <a:latin typeface="Avenir Next LT Pro (Otsikot)"/>
                <a:cs typeface="Arial" panose="020B0604020202020204" pitchFamily="34" charset="0"/>
              </a:rPr>
              <a:t>Mij äärv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7C913E56-C45E-2F00-F962-E3017ABEB78C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943179854"/>
              </p:ext>
            </p:extLst>
          </p:nvPr>
        </p:nvGraphicFramePr>
        <p:xfrm>
          <a:off x="775252" y="1368862"/>
          <a:ext cx="10668000" cy="5343317"/>
        </p:xfrm>
        <a:graphic>
          <a:graphicData uri="http://schemas.openxmlformats.org/drawingml/2006/table">
            <a:tbl>
              <a:tblPr firstRow="1" bandRow="1"/>
              <a:tblGrid>
                <a:gridCol w="2192852">
                  <a:extLst>
                    <a:ext uri="{9D8B030D-6E8A-4147-A177-3AD203B41FA5}">
                      <a16:colId xmlns:a16="http://schemas.microsoft.com/office/drawing/2014/main" val="255540338"/>
                    </a:ext>
                  </a:extLst>
                </a:gridCol>
                <a:gridCol w="8475148">
                  <a:extLst>
                    <a:ext uri="{9D8B030D-6E8A-4147-A177-3AD203B41FA5}">
                      <a16:colId xmlns:a16="http://schemas.microsoft.com/office/drawing/2014/main" val="2522558022"/>
                    </a:ext>
                  </a:extLst>
                </a:gridCol>
              </a:tblGrid>
              <a:tr h="364171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buNone/>
                      </a:pPr>
                      <a:r>
                        <a:rPr lang="fi-FI" sz="1400" b="0" smtClean="0">
                          <a:solidFill>
                            <a:schemeClr val="accent6"/>
                          </a:solidFill>
                          <a:latin typeface="+mn-lt"/>
                        </a:rPr>
                        <a:t>Äärv</a:t>
                      </a:r>
                      <a:endParaRPr lang="fi-FI" sz="1400" b="0" i="0" dirty="0">
                        <a:solidFill>
                          <a:schemeClr val="accent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i-FI" sz="1400" b="1">
                          <a:solidFill>
                            <a:schemeClr val="accent6"/>
                          </a:solidFill>
                          <a:latin typeface="+mn-lt"/>
                        </a:rPr>
                        <a:t>     </a:t>
                      </a:r>
                      <a:r>
                        <a:rPr lang="fi-FI" sz="1400" b="0" smtClean="0">
                          <a:solidFill>
                            <a:schemeClr val="accent6"/>
                          </a:solidFill>
                          <a:latin typeface="+mn-lt"/>
                        </a:rPr>
                        <a:t>Mõõnn nalla jieʹllep äärvaid tuõttân</a:t>
                      </a:r>
                      <a:endParaRPr lang="fi-FI" sz="1400" b="0" i="0" dirty="0">
                        <a:solidFill>
                          <a:schemeClr val="accent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84056"/>
                  </a:ext>
                </a:extLst>
              </a:tr>
              <a:tr h="1304944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400" b="0" i="0" smtClean="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Õhttsallašvuõđlaž</a:t>
                      </a:r>
                      <a:endParaRPr lang="fi-FI" sz="1400" b="0" i="0" dirty="0">
                        <a:solidFill>
                          <a:schemeClr val="accent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Toiʹmmjep vuõiggmiõʹlle da ââʹnnep kuõiʹmeen õõutverddsen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Toiʹmmjep juõʹǩǩ pääiʹǩest äävmiõʹlle, čåuddmõš miõlâst da uuʹdeeʹl äärv nuuʹbbeen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Ââʹnnep huõl staanvuõđâst juõʹǩǩ pääiʹǩest kååʹdd vuuʹdest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Ââʹnnep täʹrǩǩen ǩeʹnnvõsvuõđ päʹrnnpiârrji årra, ärvvsaž puäʹresvuõđ da miõttmiõl põrggsi årra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Kååʹdd tuâjjlažkåʹdd vuässââtt aktiivlânji toiʹmmjem õõuʹdummša</a:t>
                      </a:r>
                      <a:endParaRPr lang="fi-FI" sz="1400" b="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155610"/>
                  </a:ext>
                </a:extLst>
              </a:tr>
              <a:tr h="1304944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i-FI" sz="1400" b="0" smtClean="0">
                          <a:solidFill>
                            <a:schemeClr val="accent6"/>
                          </a:solidFill>
                          <a:latin typeface="+mn-lt"/>
                        </a:rPr>
                        <a:t>Pääiklaž</a:t>
                      </a:r>
                      <a:endParaRPr lang="fi-FI" sz="1400" b="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 noProof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Pääiklažvuõđ raajât õõutveäkka – tõõzz koʹlle vuässadvuõtt da vuässâttmõš, nuuʹbbi lokku välddmõš da ciʹsttjummuš di kuâsstemvuõtt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 noProof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Põrggâp õõutveäkka kaggâd pääiklaž ouddsi da kääzzkõõzzi ââʹnnem meäʹr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 noProof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Ooccâp čåuddmõõžžid pääiklaž ouddsi da kääzzkõõzzi ǩiõttʼtõõllâmtääʹzz kaggâm diõtt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 noProof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Kååʹddest jälsteei da kååʹdd vuuʹdest toiʹmmjeei põrggâz da õhttõõzz lie kååʹdd tääʹrǩmõs viõkkväär</a:t>
                      </a:r>
                      <a:endParaRPr lang="fi-FI" sz="1400" b="0" kern="1200" noProof="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530778"/>
                  </a:ext>
                </a:extLst>
              </a:tr>
              <a:tr h="1307095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smtClean="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Tuõsttlõs</a:t>
                      </a:r>
                      <a:endParaRPr lang="fi-FI" sz="1400" b="0" i="0" dirty="0">
                        <a:solidFill>
                          <a:schemeClr val="accent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Tuõsttâp tuejjeed čiõlgg da vuõiggäiggsaž tuʹmmstõõǥǥid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Leäʹp meeraikõskksânji aktiivlaž toiʹmmjeei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Vueiʹnnep aaʹšši positiivlaž pieʹlid da ooccâp tuõsttlânji toiʹmmjeei ođđ čåuddmõõžžid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Älšmâʹttep tuõsttlõs ǩiõččlâsttmõõžžid da mättjep vââǥǥlažvuõđin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Viikkâp õõudâs kååʹdd organisaatio pueʹttiääiʹj taarbid</a:t>
                      </a:r>
                      <a:endParaRPr lang="fi-FI" sz="1400" b="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10481"/>
                  </a:ext>
                </a:extLst>
              </a:tr>
              <a:tr h="1062163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smtClean="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Vaʹstteemvuõđlaž</a:t>
                      </a:r>
                      <a:endParaRPr lang="fi-FI" sz="1400" b="0" i="0" dirty="0">
                        <a:solidFill>
                          <a:schemeClr val="accent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Staanâp ânnʼjõž da pueʹtti puõlvvõõǥǥid ǩeâllʼjeei õuddnõõzz vueiʹttemvuõđ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Kueʹddep tääʹssteäddsaž vaʹstteemvuõđ luâđast, tällõõzzâst da oummuin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Toiʹmmjep vaʹstteemvuõđlanji tuʹmmstõõǥǥi tuejjeeʹjen da tuâjjuʹvddjen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Tuõʹllʼjep mâid låppeep</a:t>
                      </a:r>
                      <a:endParaRPr lang="fi-FI" sz="1400" b="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0638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1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4BA6F47B-7B8E-40BE-8716-9BF8F4937DFF}"/>
              </a:ext>
            </a:extLst>
          </p:cNvPr>
          <p:cNvSpPr/>
          <p:nvPr/>
        </p:nvSpPr>
        <p:spPr>
          <a:xfrm>
            <a:off x="797415" y="1630816"/>
            <a:ext cx="10533527" cy="777197"/>
          </a:xfrm>
          <a:prstGeom prst="rect">
            <a:avLst/>
          </a:prstGeom>
          <a:solidFill>
            <a:schemeClr val="bg1"/>
          </a:solidFill>
          <a:ln w="12700"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 dirty="0">
              <a:latin typeface="+mj-lt"/>
            </a:endParaRPr>
          </a:p>
          <a:p>
            <a:pPr algn="ctr"/>
            <a:r>
              <a:rPr lang="fi-FI" sz="2400">
                <a:solidFill>
                  <a:schemeClr val="tx1">
                    <a:lumMod val="75000"/>
                  </a:schemeClr>
                </a:solidFill>
                <a:latin typeface="+mj-lt"/>
              </a:rPr>
              <a:t>ÕHTTSALLAŠ – PÄÄIKLAŽ – TUÕSTTÂL – VAʹSTTEEMVUÕĐLAŽ    </a:t>
            </a:r>
            <a:r>
              <a:rPr lang="fi-FI" sz="2000" smtClean="0">
                <a:solidFill>
                  <a:schemeClr val="tx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endParaRPr lang="fi-FI" sz="2000" b="1" smtClean="0">
              <a:solidFill>
                <a:schemeClr val="tx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fi-FI" sz="2400" dirty="0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CB846A46-B9C7-46FB-8D83-7C05B486EB63}"/>
              </a:ext>
            </a:extLst>
          </p:cNvPr>
          <p:cNvSpPr/>
          <p:nvPr/>
        </p:nvSpPr>
        <p:spPr>
          <a:xfrm>
            <a:off x="851646" y="3165752"/>
            <a:ext cx="2674826" cy="1899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fi-FI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LUÂTT</a:t>
            </a:r>
            <a:endParaRPr lang="fi-FI" dirty="0">
              <a:solidFill>
                <a:schemeClr val="accent6"/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solidFill>
                <a:schemeClr val="accent6"/>
              </a:solidFill>
              <a:latin typeface="+mj-lt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fi-FI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Luâđ </a:t>
            </a:r>
            <a:r>
              <a:rPr lang="fi-FI" smtClean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fi-FI" smtClean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</a:br>
            <a:r>
              <a:rPr lang="fi-FI" smtClean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ǩeâllʼjeei </a:t>
            </a:r>
            <a:r>
              <a:rPr lang="fi-FI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âânnmõš</a:t>
            </a:r>
            <a:endParaRPr lang="fi-FI" dirty="0">
              <a:solidFill>
                <a:schemeClr val="accent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B6A58303-6694-43EA-9A64-C896524A1880}"/>
              </a:ext>
            </a:extLst>
          </p:cNvPr>
          <p:cNvSpPr/>
          <p:nvPr/>
        </p:nvSpPr>
        <p:spPr>
          <a:xfrm>
            <a:off x="3501304" y="3165752"/>
            <a:ext cx="2562875" cy="1899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fi-FI">
                <a:solidFill>
                  <a:schemeClr val="accent6"/>
                </a:solidFill>
                <a:latin typeface="+mj-lt"/>
              </a:rPr>
              <a:t>JIEʹLLEMVIÕKK</a:t>
            </a:r>
            <a:endParaRPr kumimoji="0" lang="fi-FI" sz="180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lvl="0" algn="ctr">
              <a:defRPr/>
            </a:pPr>
            <a:r>
              <a:rPr lang="fi-FI">
                <a:solidFill>
                  <a:schemeClr val="accent6"/>
                </a:solidFill>
                <a:latin typeface="+mj-lt"/>
              </a:rPr>
              <a:t>Jieʹllemvuõʹjji määŋgpeällsažvuõđ </a:t>
            </a:r>
            <a:r>
              <a:rPr lang="fi-FI" smtClean="0">
                <a:solidFill>
                  <a:schemeClr val="accent6"/>
                </a:solidFill>
                <a:latin typeface="+mj-lt"/>
              </a:rPr>
              <a:t/>
            </a:r>
            <a:br>
              <a:rPr lang="fi-FI" smtClean="0">
                <a:solidFill>
                  <a:schemeClr val="accent6"/>
                </a:solidFill>
                <a:latin typeface="+mj-lt"/>
              </a:rPr>
            </a:br>
            <a:r>
              <a:rPr lang="fi-FI" smtClean="0">
                <a:solidFill>
                  <a:schemeClr val="accent6"/>
                </a:solidFill>
                <a:latin typeface="+mj-lt"/>
              </a:rPr>
              <a:t>da </a:t>
            </a:r>
            <a:r>
              <a:rPr lang="fi-FI">
                <a:solidFill>
                  <a:schemeClr val="accent6"/>
                </a:solidFill>
                <a:latin typeface="+mj-lt"/>
              </a:rPr>
              <a:t>pirrekksažvuõđ õõuʹdummuš</a:t>
            </a:r>
            <a:endParaRPr kumimoji="0" lang="fi-FI" sz="180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68771AAB-1DA2-49EE-89FC-29B3B1F152C4}"/>
              </a:ext>
            </a:extLst>
          </p:cNvPr>
          <p:cNvSpPr/>
          <p:nvPr/>
        </p:nvSpPr>
        <p:spPr>
          <a:xfrm>
            <a:off x="6064179" y="3144901"/>
            <a:ext cx="2626520" cy="1920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fi-FI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SÄÄʹMVUÕTT</a:t>
            </a:r>
            <a:endParaRPr lang="fi-FI" dirty="0">
              <a:solidFill>
                <a:schemeClr val="accent6"/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solidFill>
                <a:schemeClr val="accent6"/>
              </a:solidFill>
              <a:latin typeface="+mj-lt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fi-FI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Sääʹmǩiõli da </a:t>
            </a:r>
            <a:r>
              <a:rPr lang="fi-FI" smtClean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fi-FI" smtClean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</a:br>
            <a:r>
              <a:rPr lang="fi-FI" smtClean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kulttuur </a:t>
            </a:r>
            <a:r>
              <a:rPr lang="fi-FI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õõuʹdummuš</a:t>
            </a:r>
            <a:endParaRPr kumimoji="0" lang="fi-FI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115566C5-3EF2-4EF0-8E4B-2F311D49CADD}"/>
              </a:ext>
            </a:extLst>
          </p:cNvPr>
          <p:cNvSpPr/>
          <p:nvPr/>
        </p:nvSpPr>
        <p:spPr>
          <a:xfrm>
            <a:off x="8690699" y="3144901"/>
            <a:ext cx="2663099" cy="1920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fi-FI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PUEʹRR JIEʹLLEM</a:t>
            </a:r>
            <a:endParaRPr lang="fi-FI" dirty="0">
              <a:solidFill>
                <a:schemeClr val="accent6"/>
              </a:solidFill>
              <a:latin typeface="+mj-lt"/>
              <a:ea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solidFill>
                <a:schemeClr val="accent6"/>
              </a:solidFill>
              <a:latin typeface="+mj-lt"/>
              <a:ea typeface="Calibri" panose="020F0502020204030204" pitchFamily="34" charset="0"/>
            </a:endParaRPr>
          </a:p>
          <a:p>
            <a:pPr lvl="0" algn="ctr">
              <a:defRPr/>
            </a:pPr>
            <a:r>
              <a:rPr lang="fi-FI">
                <a:solidFill>
                  <a:schemeClr val="accent6"/>
                </a:solidFill>
                <a:latin typeface="+mj-lt"/>
              </a:rPr>
              <a:t>Sosiaalʼlânji ǩeâllʼjeei õuddnõs</a:t>
            </a:r>
            <a:endParaRPr kumimoji="0" lang="fi-FI" b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86E179B6-4D1A-4262-9526-B1C2A46956FD}"/>
              </a:ext>
            </a:extLst>
          </p:cNvPr>
          <p:cNvSpPr/>
          <p:nvPr/>
        </p:nvSpPr>
        <p:spPr>
          <a:xfrm>
            <a:off x="805298" y="751390"/>
            <a:ext cx="10538671" cy="88558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>
                <a:solidFill>
                  <a:schemeClr val="tx1">
                    <a:lumMod val="75000"/>
                  </a:schemeClr>
                </a:solidFill>
              </a:rPr>
              <a:t>Jieʹllemviõǥǥ da pueʹrr jieʹllem vasttõsvuõđlaž õõuʹdeei</a:t>
            </a:r>
            <a:endParaRPr lang="fi-FI" sz="2400" b="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8DBA88FB-6769-D3B2-F771-384BEF5E0632}"/>
              </a:ext>
            </a:extLst>
          </p:cNvPr>
          <p:cNvSpPr/>
          <p:nvPr/>
        </p:nvSpPr>
        <p:spPr>
          <a:xfrm>
            <a:off x="810786" y="6168464"/>
            <a:ext cx="10533184" cy="639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accent6"/>
                </a:solidFill>
              </a:rPr>
              <a:t>Õuddõsǩiõččmõõžž TOP 8, Vaaikteei saaǥǥtummuš</a:t>
            </a:r>
            <a:endParaRPr lang="fi-FI" dirty="0">
              <a:solidFill>
                <a:schemeClr val="accent6"/>
              </a:solidFill>
            </a:endParaRP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C9D95F2A-E693-0BDA-ECAD-A512793FFEE1}"/>
              </a:ext>
            </a:extLst>
          </p:cNvPr>
          <p:cNvSpPr/>
          <p:nvPr/>
        </p:nvSpPr>
        <p:spPr>
          <a:xfrm>
            <a:off x="805299" y="99654"/>
            <a:ext cx="10538670" cy="69969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i-FI" sz="3200">
                <a:solidFill>
                  <a:schemeClr val="accent1"/>
                </a:solidFill>
                <a:latin typeface="+mj-lt"/>
              </a:rPr>
              <a:t>Aanar – Viõusâs luâđstes </a:t>
            </a:r>
            <a:endParaRPr lang="fi-FI" sz="3200" dirty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38EED26E-E84C-04F5-3AE6-3F5ABFA66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280177"/>
              </p:ext>
            </p:extLst>
          </p:nvPr>
        </p:nvGraphicFramePr>
        <p:xfrm>
          <a:off x="797415" y="4970898"/>
          <a:ext cx="10534905" cy="1926908"/>
        </p:xfrm>
        <a:graphic>
          <a:graphicData uri="http://schemas.openxmlformats.org/drawingml/2006/table">
            <a:tbl>
              <a:tblPr/>
              <a:tblGrid>
                <a:gridCol w="10534905">
                  <a:extLst>
                    <a:ext uri="{9D8B030D-6E8A-4147-A177-3AD203B41FA5}">
                      <a16:colId xmlns:a16="http://schemas.microsoft.com/office/drawing/2014/main" val="3901020508"/>
                    </a:ext>
                  </a:extLst>
                </a:gridCol>
              </a:tblGrid>
              <a:tr h="1715576">
                <a:tc>
                  <a:txBody>
                    <a:bodyPr/>
                    <a:lstStyle/>
                    <a:p>
                      <a:pPr algn="ctr"/>
                      <a:r>
                        <a:rPr lang="fi-FI" sz="1800" kern="120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Jieʹllemvueʹǩǩprogramm </a:t>
                      </a:r>
                    </a:p>
                    <a:p>
                      <a:pPr algn="ctr"/>
                      <a:r>
                        <a:rPr lang="fi-FI" sz="1800" kern="120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Pueʹrrvââjjam, tiõrvâsvuõđ da staanvuõđ programm</a:t>
                      </a:r>
                    </a:p>
                    <a:p>
                      <a:pPr algn="ctr"/>
                      <a:r>
                        <a:rPr lang="fi-FI" sz="1800" kern="120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Ǩiõllpoliittlaž programm (sääʹm ǩiõllstrategia)</a:t>
                      </a:r>
                    </a:p>
                    <a:p>
                      <a:pPr algn="ctr"/>
                      <a:r>
                        <a:rPr lang="fi-FI" sz="1800" kern="120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Mäddpoliittlaž programm</a:t>
                      </a:r>
                    </a:p>
                    <a:p>
                      <a:pPr algn="ctr"/>
                      <a:endParaRPr lang="fi-FI" sz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endParaRPr lang="fi-FI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751492"/>
                  </a:ext>
                </a:extLst>
              </a:tr>
            </a:tbl>
          </a:graphicData>
        </a:graphic>
      </p:graphicFrame>
      <p:graphicFrame>
        <p:nvGraphicFramePr>
          <p:cNvPr id="15" name="Taulukko 14">
            <a:extLst>
              <a:ext uri="{FF2B5EF4-FFF2-40B4-BE49-F238E27FC236}">
                <a16:creationId xmlns:a16="http://schemas.microsoft.com/office/drawing/2014/main" id="{811791BD-F955-E114-5A51-C713575C8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613266"/>
              </p:ext>
            </p:extLst>
          </p:nvPr>
        </p:nvGraphicFramePr>
        <p:xfrm>
          <a:off x="786037" y="6248397"/>
          <a:ext cx="10549218" cy="461100"/>
        </p:xfrm>
        <a:graphic>
          <a:graphicData uri="http://schemas.openxmlformats.org/drawingml/2006/table">
            <a:tbl>
              <a:tblPr/>
              <a:tblGrid>
                <a:gridCol w="10549218">
                  <a:extLst>
                    <a:ext uri="{9D8B030D-6E8A-4147-A177-3AD203B41FA5}">
                      <a16:colId xmlns:a16="http://schemas.microsoft.com/office/drawing/2014/main" val="953282322"/>
                    </a:ext>
                  </a:extLst>
                </a:gridCol>
              </a:tblGrid>
              <a:tr h="46110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969017"/>
                  </a:ext>
                </a:extLst>
              </a:tr>
            </a:tbl>
          </a:graphicData>
        </a:graphic>
      </p:graphicFrame>
      <p:graphicFrame>
        <p:nvGraphicFramePr>
          <p:cNvPr id="13" name="Taulukko 12">
            <a:extLst>
              <a:ext uri="{FF2B5EF4-FFF2-40B4-BE49-F238E27FC236}">
                <a16:creationId xmlns:a16="http://schemas.microsoft.com/office/drawing/2014/main" id="{E68AA01C-63C1-23CA-F887-C0C217455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710646"/>
              </p:ext>
            </p:extLst>
          </p:nvPr>
        </p:nvGraphicFramePr>
        <p:xfrm>
          <a:off x="797415" y="2408728"/>
          <a:ext cx="10526462" cy="2569667"/>
        </p:xfrm>
        <a:graphic>
          <a:graphicData uri="http://schemas.openxmlformats.org/drawingml/2006/table">
            <a:tbl>
              <a:tblPr/>
              <a:tblGrid>
                <a:gridCol w="10526462">
                  <a:extLst>
                    <a:ext uri="{9D8B030D-6E8A-4147-A177-3AD203B41FA5}">
                      <a16:colId xmlns:a16="http://schemas.microsoft.com/office/drawing/2014/main" val="2018928005"/>
                    </a:ext>
                  </a:extLst>
                </a:gridCol>
              </a:tblGrid>
              <a:tr h="678591">
                <a:tc>
                  <a:txBody>
                    <a:bodyPr/>
                    <a:lstStyle/>
                    <a:p>
                      <a:r>
                        <a:rPr lang="fi-FI" sz="2400">
                          <a:solidFill>
                            <a:srgbClr val="000000"/>
                          </a:solidFill>
                        </a:rPr>
                        <a:t>                                         </a:t>
                      </a:r>
                      <a:r>
                        <a:rPr lang="fi-FI" sz="2400" kern="120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Strategia teäddpääiʹǩ</a:t>
                      </a:r>
                      <a:endParaRPr lang="fi-FI" sz="240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703249"/>
                  </a:ext>
                </a:extLst>
              </a:tr>
              <a:tr h="1891076">
                <a:tc>
                  <a:txBody>
                    <a:bodyPr/>
                    <a:lstStyle/>
                    <a:p>
                      <a:endParaRPr lang="fi-FI" sz="2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082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40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B4E412-9AF4-4F1F-BB32-BB9ACC8C3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56" y="158261"/>
            <a:ext cx="9479483" cy="497211"/>
          </a:xfrm>
        </p:spPr>
        <p:txBody>
          <a:bodyPr>
            <a:normAutofit/>
          </a:bodyPr>
          <a:lstStyle/>
          <a:p>
            <a:r>
              <a:rPr lang="fi-FI" sz="2000" b="0" spc="-40">
                <a:solidFill>
                  <a:schemeClr val="accent6"/>
                </a:solidFill>
                <a:latin typeface="Avenir Next LT Pro"/>
                <a:ea typeface="Calibri" panose="020F0502020204030204" pitchFamily="34" charset="0"/>
                <a:cs typeface="+mj-cs"/>
              </a:rPr>
              <a:t>Strategia teäddpääiʹǩ</a:t>
            </a:r>
            <a:endParaRPr lang="fi-FI" sz="2000" b="0" spc="-40" dirty="0">
              <a:solidFill>
                <a:schemeClr val="accent6"/>
              </a:solidFill>
              <a:latin typeface="Avenir Next LT Pro"/>
              <a:ea typeface="Calibri" panose="020F0502020204030204" pitchFamily="34" charset="0"/>
              <a:cs typeface="+mj-cs"/>
            </a:endParaRPr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026890"/>
              </p:ext>
            </p:extLst>
          </p:nvPr>
        </p:nvGraphicFramePr>
        <p:xfrm>
          <a:off x="100801" y="607831"/>
          <a:ext cx="12002122" cy="646005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77568">
                  <a:extLst>
                    <a:ext uri="{9D8B030D-6E8A-4147-A177-3AD203B41FA5}">
                      <a16:colId xmlns:a16="http://schemas.microsoft.com/office/drawing/2014/main" val="3893396914"/>
                    </a:ext>
                  </a:extLst>
                </a:gridCol>
                <a:gridCol w="3282462">
                  <a:extLst>
                    <a:ext uri="{9D8B030D-6E8A-4147-A177-3AD203B41FA5}">
                      <a16:colId xmlns:a16="http://schemas.microsoft.com/office/drawing/2014/main" val="1313524396"/>
                    </a:ext>
                  </a:extLst>
                </a:gridCol>
                <a:gridCol w="6042092">
                  <a:extLst>
                    <a:ext uri="{9D8B030D-6E8A-4147-A177-3AD203B41FA5}">
                      <a16:colId xmlns:a16="http://schemas.microsoft.com/office/drawing/2014/main" val="4049781404"/>
                    </a:ext>
                  </a:extLst>
                </a:gridCol>
              </a:tblGrid>
              <a:tr h="45791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600" b="0" smtClean="0">
                          <a:solidFill>
                            <a:schemeClr val="bg1"/>
                          </a:solidFill>
                        </a:rPr>
                        <a:t>Strategia teäddpäiʹǩǩ</a:t>
                      </a:r>
                      <a:endParaRPr lang="fi-FI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smtClean="0">
                          <a:solidFill>
                            <a:schemeClr val="bg1"/>
                          </a:solidFill>
                        </a:rPr>
                        <a:t>Tååimlaž täävtõs</a:t>
                      </a:r>
                      <a:endParaRPr lang="fi-FI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smtClean="0">
                          <a:solidFill>
                            <a:schemeClr val="bg1"/>
                          </a:solidFill>
                        </a:rPr>
                        <a:t>Õõudmõstååim</a:t>
                      </a:r>
                      <a:endParaRPr lang="fi-FI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213210"/>
                  </a:ext>
                </a:extLst>
              </a:tr>
              <a:tr h="12472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smtClean="0">
                        <a:solidFill>
                          <a:schemeClr val="accent6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smtClean="0">
                          <a:solidFill>
                            <a:schemeClr val="accent6"/>
                          </a:solidFill>
                          <a:latin typeface="+mn-lt"/>
                        </a:rPr>
                        <a:t>LUÂTT</a:t>
                      </a:r>
                      <a:endParaRPr lang="fi-FI" sz="14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400" i="1" smtClean="0">
                        <a:solidFill>
                          <a:schemeClr val="accent6"/>
                        </a:solidFill>
                      </a:endParaRPr>
                    </a:p>
                    <a:p>
                      <a:pPr algn="ctr"/>
                      <a:r>
                        <a:rPr lang="fi-FI" sz="1400" i="1" smtClean="0">
                          <a:solidFill>
                            <a:schemeClr val="accent6"/>
                          </a:solidFill>
                        </a:rPr>
                        <a:t>Luâđ ǩeâllʼjeei âânnmõš</a:t>
                      </a:r>
                      <a:endParaRPr lang="fi-FI" sz="14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Luâttkapitaal äärv šuurummuš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Äimmõsmuttsa vaʹsttummuš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Oʹđđestââʹnnemtällõõzz õõudummuš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Ohjjuum da mieʹrǩǩuum ǩeäin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Ǩeâllʼjeei mäddâânnmõš</a:t>
                      </a:r>
                      <a:endParaRPr lang="fi-FI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656898"/>
                  </a:ext>
                </a:extLst>
              </a:tr>
              <a:tr h="12877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smtClean="0">
                        <a:solidFill>
                          <a:schemeClr val="accent6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smtClean="0">
                          <a:solidFill>
                            <a:schemeClr val="accent6"/>
                          </a:solidFill>
                          <a:latin typeface="+mn-lt"/>
                        </a:rPr>
                        <a:t>JIEʹLLEMVIÕKK</a:t>
                      </a:r>
                      <a:endParaRPr lang="fi-FI" sz="14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b="0" i="1" dirty="0">
                        <a:solidFill>
                          <a:schemeClr val="accent6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1" smtClean="0">
                          <a:solidFill>
                            <a:schemeClr val="accent6"/>
                          </a:solidFill>
                        </a:rPr>
                        <a:t>Jieʹllemvueʹjj määŋgpeällsen da pirrekksažvuõđ lââʹzztummuš</a:t>
                      </a:r>
                      <a:endParaRPr lang="fi-FI" sz="1400" b="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Investâsttmõõžži õõudâsviikkmõš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Jieʹllemvueʹǩǩrajjâz raavummuš da määŋgpeällsen sättmõš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Siltteei tuâjjlažviõǥǥ vuäǯǯmõš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Vaʹstteemvuõđlaž pirrekksaž turismm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Luâttvuâlǥaž jieʹllemvueʹjj tââʹvest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Toiʹmmjeei tuâjjlažviõkk- da põõrǥâskääzzkõõzz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Vuällamvuõtt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51012"/>
                  </a:ext>
                </a:extLst>
              </a:tr>
              <a:tr h="9911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kern="1200" smtClean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SÄÄʹMVUÕTT</a:t>
                      </a:r>
                      <a:endParaRPr lang="fi-FI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i="1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i="1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Sääʹmǩiõli raavummuš </a:t>
                      </a:r>
                      <a:br>
                        <a:rPr lang="fi-FI" sz="1400" i="1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i-FI" sz="1400" i="1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 kulttuur õõuʹdeem tuärjjummuš</a:t>
                      </a:r>
                      <a:endParaRPr lang="fi-FI" sz="1400" i="1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i="1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smtClean="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Sääʹmvuõtt lij kaallšõs vueʹssen Aanar aarǥâst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smtClean="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Sääʹmǩiõli kuâsttjem raavummuš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smtClean="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Sääʹmǩiõllsai tuâjjlai vuäǯǯamvuõđ pueʹrummuš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smtClean="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Sääʹmǩiõllsai kääzzkõõzzi raavummuš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smtClean="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Pueʹr ooumažjoukk-kõskkvuõđ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smtClean="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Õõudâsraajji vuârrsaǥstõõllmõš sääʹmtoiʹmmjeeʹjivuiʹm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33890"/>
                  </a:ext>
                </a:extLst>
              </a:tr>
              <a:tr h="12864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PUEʹRR JIEʹLLEM</a:t>
                      </a:r>
                      <a:endParaRPr kumimoji="0" lang="fi-FI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i="1" dirty="0">
                        <a:solidFill>
                          <a:schemeClr val="accent6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1" smtClean="0">
                          <a:solidFill>
                            <a:schemeClr val="accent6"/>
                          </a:solidFill>
                        </a:rPr>
                        <a:t>Pueʹrr jieʹllem – sosiaalʼlânji ǩeâllʼjeei õuddnõs</a:t>
                      </a:r>
                      <a:endParaRPr lang="fi-FI" sz="1400" b="0" i="1" dirty="0">
                        <a:solidFill>
                          <a:schemeClr val="accent6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Toiʹmmjeei kääzzkõõzz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Pueʹrrvââjjai päärna da nuõr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Ââʹǩǩoummi pueʹrrvââjjmõš da jieʹllemvueʹǩǩsõsvuõtt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Õhttsažtuâjj Lappi pueʹrrvââjjamvuuʹdin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Jeäʹrmmeš vuällamvuõtt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Siidi tuärjjummuš tõi jiiʹjjes taarbin da vueʹlǧǧemsõõʹjin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Õuddärvvtõõllmõõžž čõõđtummuš miârkteei haʹŋǩǩõõzzin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750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32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B4E412-9AF4-4F1F-BB32-BB9ACC8C3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56" y="158261"/>
            <a:ext cx="9479483" cy="497211"/>
          </a:xfrm>
        </p:spPr>
        <p:txBody>
          <a:bodyPr>
            <a:normAutofit/>
          </a:bodyPr>
          <a:lstStyle/>
          <a:p>
            <a:r>
              <a:rPr lang="fi-FI" sz="2000" b="0" spc="-40">
                <a:solidFill>
                  <a:schemeClr val="accent6"/>
                </a:solidFill>
                <a:latin typeface="Avenir Next LT Pro"/>
                <a:ea typeface="Calibri" panose="020F0502020204030204" pitchFamily="34" charset="0"/>
                <a:cs typeface="+mj-cs"/>
              </a:rPr>
              <a:t>Strategia seuʹrrjummuš</a:t>
            </a:r>
            <a:endParaRPr lang="fi-FI" sz="2000" b="0" spc="-40" dirty="0">
              <a:solidFill>
                <a:schemeClr val="accent6"/>
              </a:solidFill>
              <a:latin typeface="Avenir Next LT Pro"/>
              <a:ea typeface="Calibri" panose="020F0502020204030204" pitchFamily="34" charset="0"/>
              <a:cs typeface="+mj-cs"/>
            </a:endParaRPr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630106"/>
              </p:ext>
            </p:extLst>
          </p:nvPr>
        </p:nvGraphicFramePr>
        <p:xfrm>
          <a:off x="100801" y="611330"/>
          <a:ext cx="12002122" cy="612623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77568">
                  <a:extLst>
                    <a:ext uri="{9D8B030D-6E8A-4147-A177-3AD203B41FA5}">
                      <a16:colId xmlns:a16="http://schemas.microsoft.com/office/drawing/2014/main" val="3893396914"/>
                    </a:ext>
                  </a:extLst>
                </a:gridCol>
                <a:gridCol w="3255468">
                  <a:extLst>
                    <a:ext uri="{9D8B030D-6E8A-4147-A177-3AD203B41FA5}">
                      <a16:colId xmlns:a16="http://schemas.microsoft.com/office/drawing/2014/main" val="1313524396"/>
                    </a:ext>
                  </a:extLst>
                </a:gridCol>
                <a:gridCol w="6069086">
                  <a:extLst>
                    <a:ext uri="{9D8B030D-6E8A-4147-A177-3AD203B41FA5}">
                      <a16:colId xmlns:a16="http://schemas.microsoft.com/office/drawing/2014/main" val="4049781404"/>
                    </a:ext>
                  </a:extLst>
                </a:gridCol>
              </a:tblGrid>
              <a:tr h="46703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600" b="0" smtClean="0">
                          <a:solidFill>
                            <a:schemeClr val="bg1"/>
                          </a:solidFill>
                        </a:rPr>
                        <a:t>Strategia teäddpäiʹǩǩ</a:t>
                      </a:r>
                      <a:endParaRPr lang="fi-FI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smtClean="0">
                          <a:solidFill>
                            <a:schemeClr val="bg1"/>
                          </a:solidFill>
                        </a:rPr>
                        <a:t>Tååimlaž täävtõs</a:t>
                      </a:r>
                      <a:endParaRPr lang="fi-FI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smtClean="0">
                          <a:solidFill>
                            <a:schemeClr val="bg1"/>
                          </a:solidFill>
                        </a:rPr>
                        <a:t>Seuʹrrjummuš (metteemneävv)</a:t>
                      </a:r>
                      <a:endParaRPr lang="fi-FI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213210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smtClean="0">
                        <a:solidFill>
                          <a:schemeClr val="accent6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smtClean="0">
                          <a:solidFill>
                            <a:schemeClr val="accent6"/>
                          </a:solidFill>
                          <a:latin typeface="+mn-lt"/>
                        </a:rPr>
                        <a:t>LUÂTT</a:t>
                      </a:r>
                      <a:endParaRPr lang="fi-FI" sz="12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 marT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i="1" smtClean="0">
                        <a:solidFill>
                          <a:schemeClr val="accent6"/>
                        </a:solidFill>
                      </a:endParaRPr>
                    </a:p>
                    <a:p>
                      <a:pPr algn="ctr"/>
                      <a:r>
                        <a:rPr lang="fi-FI" sz="1200" i="1" smtClean="0">
                          <a:solidFill>
                            <a:schemeClr val="accent6"/>
                          </a:solidFill>
                        </a:rPr>
                        <a:t>Luâđ ǩeâllʼjeei âânnmõš</a:t>
                      </a:r>
                      <a:endParaRPr lang="fi-FI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 marT="90000"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200" smtClean="0">
                          <a:solidFill>
                            <a:schemeClr val="accent6"/>
                          </a:solidFill>
                          <a:latin typeface="+mn-lt"/>
                        </a:rPr>
                        <a:t>Oʹđđestââʹnnemtääʹzz õuddnõs (%)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200" smtClean="0">
                          <a:solidFill>
                            <a:schemeClr val="accent6"/>
                          </a:solidFill>
                          <a:latin typeface="+mn-lt"/>
                        </a:rPr>
                        <a:t>Kääʹvvraajjmõõžžâst lie valddum ââʹnnma relevaant ǩeâllʼjeei õuddnõõzz metteemneävv, Kâʹl/Ij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200" smtClean="0">
                          <a:solidFill>
                            <a:schemeClr val="accent6"/>
                          </a:solidFill>
                          <a:latin typeface="+mn-lt"/>
                        </a:rPr>
                        <a:t>Äimmõsplaan lij rajjum, Kâʹl/Ij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200" smtClean="0">
                          <a:solidFill>
                            <a:schemeClr val="accent6"/>
                          </a:solidFill>
                          <a:latin typeface="+mn-lt"/>
                        </a:rPr>
                        <a:t>Jälsteeikõõjjõõzz puäđõõzz (jälstemruäʹssvõsvuõtt da toođvažvuõtt kääzzkõõzzid)</a:t>
                      </a:r>
                      <a:endParaRPr lang="fi-FI" sz="12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 marT="9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656898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smtClean="0">
                        <a:solidFill>
                          <a:schemeClr val="accent6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smtClean="0">
                          <a:solidFill>
                            <a:schemeClr val="accent6"/>
                          </a:solidFill>
                          <a:latin typeface="+mn-lt"/>
                        </a:rPr>
                        <a:t>JIEʹLLEMVIÕKK</a:t>
                      </a:r>
                      <a:endParaRPr lang="fi-FI" sz="12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 marT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b="0" i="1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i="1" smtClean="0">
                          <a:solidFill>
                            <a:schemeClr val="accent6"/>
                          </a:solidFill>
                        </a:rPr>
                        <a:t>Jieʹllemvueʹjj määŋgpeällsen da pirrekksažvuõđ lââʹzztummuš</a:t>
                      </a:r>
                      <a:endParaRPr lang="fi-FI" sz="1200" b="0" i="1" dirty="0">
                        <a:solidFill>
                          <a:schemeClr val="accent6"/>
                        </a:solidFill>
                      </a:endParaRPr>
                    </a:p>
                  </a:txBody>
                  <a:tcPr marT="90000"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200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Kååʹdd jälsteeimeäʹr õuddnõs (%)</a:t>
                      </a:r>
                    </a:p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200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Instemsââʹjjkapasiteeʹtt määnpââjlaž ââʹnnemtääʹzz (%)</a:t>
                      </a:r>
                    </a:p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200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Jieʹllemviõkkprograamm vuâđald rajjum kåʹddkonseeʹrn investâʹsttemprogramm, Kâʹl/Ij</a:t>
                      </a:r>
                    </a:p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200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Lääʹdd põõrǥâsniiʹǩǩi kåʹddbaromettar puäđõõzz</a:t>
                      </a:r>
                    </a:p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200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Luâttvuâlǥaž jieʹllemvuõʹjji ekosysteemplaan rajjum, Kâʹl/Ij</a:t>
                      </a:r>
                      <a:endParaRPr lang="fi-FI" sz="12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9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51012"/>
                  </a:ext>
                </a:extLst>
              </a:tr>
              <a:tr h="1551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kern="1200" smtClean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SÄÄʹMVUÕTT</a:t>
                      </a:r>
                      <a:endParaRPr lang="fi-FI" sz="12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i="1" kern="1200" smtClean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i="1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Sääʹmǩiõli raavummuš da </a:t>
                      </a:r>
                      <a:br>
                        <a:rPr lang="fi-FI" sz="1200" i="1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i-FI" sz="1200" i="1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kulttuur õõuʹdeem tuärjjummuš</a:t>
                      </a:r>
                      <a:endParaRPr lang="fi-FI" sz="1200" i="1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0000"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200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Riikkveäʹǩǩvuõđi teâuddjummuš õuddpeâmmast da mättʼtõõzzâst €/eeʹǩǩ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200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Sääʹmǩiõllsa mättʼtõõzz da õuddpeâmm di sääʹmǩiõl mättʼtõõzz mieʹrr (teâuddjam čiâss da päärnažmeäʹr)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200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Toođvažvuõtt </a:t>
                      </a:r>
                      <a:r>
                        <a:rPr lang="fi-FI" sz="1200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sääʹmǩiõllsaid kääzzkõõzzid (kõõjjõs)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200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Jåårǥlâttmõõžžid, tuʹlǩǩummša, iʹlmmtõõzzid da saaǥǥtummša õnnum € da ooumažresuurs/eeʹǩǩ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200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Ǩiõllpoliittlaž prograamm (ǩiõllstrategia) indikaattoori analysâsttmõš eeǥǥlanji, Kâʹl/Ij</a:t>
                      </a:r>
                      <a:endParaRPr lang="fi-FI" sz="12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9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33890"/>
                  </a:ext>
                </a:extLst>
              </a:tr>
              <a:tr h="1551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smtClean="0">
                          <a:solidFill>
                            <a:schemeClr val="accent6"/>
                          </a:solidFill>
                          <a:latin typeface="+mn-lt"/>
                        </a:rPr>
                        <a:t>PUEʹRR JIEʹLLEM</a:t>
                      </a:r>
                      <a:endParaRPr lang="fi-FI" sz="12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b="0" i="1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i="1" smtClean="0">
                          <a:solidFill>
                            <a:schemeClr val="accent6"/>
                          </a:solidFill>
                        </a:rPr>
                        <a:t>Pueʹrr jieʹllem – sosiaalʼlânji ǩeâllʼjeei õuddnõs</a:t>
                      </a:r>
                      <a:endParaRPr lang="fi-FI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 marT="90000"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200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Pueʹrrvââjjmõõžž da tiõrvâsvuõđ õõuʹdummuž ǩeärddõõzz (HYTE-ǩeärddõs) metteemneävvai õuddnõs</a:t>
                      </a:r>
                    </a:p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200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Škooultiõrvâsvuõttkõõjjõõzz puäđõõzzi õuddnõs</a:t>
                      </a:r>
                    </a:p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200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Kââʹll päärnast da nuõrâst lij staarjõs (%) </a:t>
                      </a:r>
                    </a:p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200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Kââʹll päärnast da nuõrâst lij taaurõš (%)</a:t>
                      </a:r>
                    </a:p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200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Jäʹrjstum škooultõõzzi lååkkmieʹrr (siidi staanvuõtt)</a:t>
                      </a:r>
                    </a:p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200" kern="120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Teâuddjam tuʹmmstõõǥǥi vaaiktõõzzi õuddärvvltõõllmõõžži lååkkmieʹrr (EVA lkm)</a:t>
                      </a:r>
                      <a:endParaRPr lang="fi-FI" sz="12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9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750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75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092D2F-2392-4341-9800-E7BC65C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399841"/>
            <a:ext cx="10668000" cy="1140857"/>
          </a:xfr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i-FI"/>
              <a:t>Õuddõsǩiõččmõõžž da vaaiktummuž TOP 8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556E90-B927-4BD8-8153-B2107347C8BD}"/>
              </a:ext>
            </a:extLst>
          </p:cNvPr>
          <p:cNvSpPr>
            <a:spLocks noGrp="1"/>
          </p:cNvSpPr>
          <p:nvPr>
            <p:ph idx="10"/>
          </p:nvPr>
        </p:nvSpPr>
        <p:spPr>
          <a:solidFill>
            <a:schemeClr val="bg1"/>
          </a:solidFill>
          <a:ln w="31750">
            <a:solidFill>
              <a:schemeClr val="accent3"/>
            </a:solidFill>
          </a:ln>
        </p:spPr>
        <p:txBody>
          <a:bodyPr anchor="t" anchorCtr="0">
            <a:normAutofit fontScale="92500" lnSpcReduction="10000"/>
          </a:bodyPr>
          <a:lstStyle/>
          <a:p>
            <a:pPr marL="0" indent="0">
              <a:buNone/>
            </a:pPr>
            <a:endParaRPr lang="fi-FI" sz="40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i-FI" smtClean="0">
                <a:solidFill>
                  <a:srgbClr val="000000"/>
                </a:solidFill>
              </a:rPr>
              <a:t>1</a:t>
            </a:r>
            <a:r>
              <a:rPr lang="fi-FI">
                <a:solidFill>
                  <a:srgbClr val="000000"/>
                </a:solidFill>
              </a:rPr>
              <a:t>. Azlmi da tåimmpaaiʹǩi raajjmõõžž õõudâsviikkmõš</a:t>
            </a:r>
          </a:p>
          <a:p>
            <a:pPr marL="0" indent="0">
              <a:buNone/>
            </a:pPr>
            <a:r>
              <a:rPr lang="fi-FI">
                <a:solidFill>
                  <a:srgbClr val="000000"/>
                </a:solidFill>
              </a:rPr>
              <a:t>2. Energiapolitikk (huâllvaʹrrjõõttmõš, ođđ energiahääm, peiʹvv-viõkk, bioviõkk)</a:t>
            </a:r>
          </a:p>
          <a:p>
            <a:pPr marL="0" indent="0">
              <a:buNone/>
            </a:pPr>
            <a:r>
              <a:rPr lang="fi-FI">
                <a:solidFill>
                  <a:srgbClr val="000000"/>
                </a:solidFill>
              </a:rPr>
              <a:t>3. Turiism pirrekksažvuõđ da staanvuõđ õõudâsviikkmõš, ”turismmpiiđ”</a:t>
            </a:r>
          </a:p>
          <a:p>
            <a:pPr marL="0" indent="0">
              <a:buNone/>
            </a:pPr>
            <a:r>
              <a:rPr lang="fi-FI">
                <a:solidFill>
                  <a:srgbClr val="000000"/>
                </a:solidFill>
              </a:rPr>
              <a:t>4. Määŋgpäikksažvuõđ õõudâsviikkmõš</a:t>
            </a:r>
          </a:p>
          <a:p>
            <a:pPr marL="0" indent="0">
              <a:buNone/>
            </a:pPr>
            <a:r>
              <a:rPr lang="fi-FI">
                <a:solidFill>
                  <a:srgbClr val="000000"/>
                </a:solidFill>
              </a:rPr>
              <a:t>5. Sääʹmǩiõli da kulttuur teäggtõõzz da toiʹmmjummuž raavummuš</a:t>
            </a:r>
          </a:p>
          <a:p>
            <a:pPr marL="0" indent="0">
              <a:buNone/>
            </a:pPr>
            <a:r>
              <a:rPr lang="fi-FI" smtClean="0">
                <a:solidFill>
                  <a:srgbClr val="000000"/>
                </a:solidFill>
              </a:rPr>
              <a:t>6. Vuällamvuõtt da jååttlõkõhttvuõđ; põõšši ǩeʹrddemjååttlõk, toiʹmmjeei </a:t>
            </a:r>
            <a:br>
              <a:rPr lang="fi-FI" smtClean="0">
                <a:solidFill>
                  <a:srgbClr val="000000"/>
                </a:solidFill>
              </a:rPr>
            </a:br>
            <a:r>
              <a:rPr lang="fi-FI" smtClean="0">
                <a:solidFill>
                  <a:srgbClr val="000000"/>
                </a:solidFill>
              </a:rPr>
              <a:t>mäʹtǩǩ-kuällaz, bussõhttvuõđi pueʹrummuš kådda da kååʹdd seʹst, vuʹvddčuâǥǥas 955 </a:t>
            </a:r>
            <a:br>
              <a:rPr lang="fi-FI" smtClean="0">
                <a:solidFill>
                  <a:srgbClr val="000000"/>
                </a:solidFill>
              </a:rPr>
            </a:br>
            <a:r>
              <a:rPr lang="fi-FI" smtClean="0">
                <a:solidFill>
                  <a:srgbClr val="000000"/>
                </a:solidFill>
              </a:rPr>
              <a:t>ja väʹlddčuâǥǥas 4</a:t>
            </a:r>
          </a:p>
          <a:p>
            <a:pPr marL="0" indent="0">
              <a:buNone/>
            </a:pPr>
            <a:r>
              <a:rPr lang="fi-FI" smtClean="0">
                <a:solidFill>
                  <a:srgbClr val="000000"/>
                </a:solidFill>
              </a:rPr>
              <a:t>7</a:t>
            </a:r>
            <a:r>
              <a:rPr lang="fi-FI">
                <a:solidFill>
                  <a:srgbClr val="000000"/>
                </a:solidFill>
              </a:rPr>
              <a:t>. Sosiaal- da tiõrvâsvuõttkääzzkõõzzi vooudlaž vuäǯǯamvuõtt</a:t>
            </a:r>
          </a:p>
          <a:p>
            <a:pPr marL="0" indent="0">
              <a:buNone/>
            </a:pPr>
            <a:r>
              <a:rPr lang="fi-FI">
                <a:solidFill>
                  <a:srgbClr val="000000"/>
                </a:solidFill>
              </a:rPr>
              <a:t>8. Tuâjj- da jieʹllemvueʹǩǩvuuʹd toiʹmmjemvuõđ da tällõõzz </a:t>
            </a:r>
            <a:r>
              <a:rPr lang="fi-FI" smtClean="0">
                <a:solidFill>
                  <a:srgbClr val="000000"/>
                </a:solidFill>
              </a:rPr>
              <a:t>ainsmâttmõš</a:t>
            </a:r>
          </a:p>
          <a:p>
            <a:pPr marL="0" indent="0">
              <a:buNone/>
            </a:pPr>
            <a:endParaRPr lang="fi-FI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i-FI">
                <a:solidFill>
                  <a:srgbClr val="000000"/>
                </a:solidFill>
              </a:rPr>
              <a:t>Õuddõsǩiõččâm da vaaiktem TOP 8 vueʹss-suõʹrji meäʹrtõõllmõõžžâst täävtõsân lij õõuʹdeed kådda strateeǥlanji tääʹrǩes aaʹššid, ǩieʹssed õʹhtte kååʹdd saaǥǥ, kaartʼted meäʹrmeâldlaž vaaiktem paaiʹǩid da meäʹrted tuejjuum tååimaid.</a:t>
            </a:r>
            <a:endParaRPr lang="fi-FI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092D2F-2392-4341-9800-E7BC65C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399841"/>
            <a:ext cx="10668000" cy="1140857"/>
          </a:xfr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i-FI"/>
              <a:t>Vaaikteei saaǥǥtummuš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556E90-B927-4BD8-8153-B2107347C8BD}"/>
              </a:ext>
            </a:extLst>
          </p:cNvPr>
          <p:cNvSpPr>
            <a:spLocks noGrp="1"/>
          </p:cNvSpPr>
          <p:nvPr>
            <p:ph idx="10"/>
          </p:nvPr>
        </p:nvSpPr>
        <p:spPr>
          <a:solidFill>
            <a:schemeClr val="bg1"/>
          </a:solidFill>
          <a:ln w="31750">
            <a:solidFill>
              <a:schemeClr val="accent3"/>
            </a:solidFill>
          </a:ln>
        </p:spPr>
        <p:txBody>
          <a:bodyPr>
            <a:normAutofit fontScale="92500" lnSpcReduction="20000"/>
          </a:bodyPr>
          <a:lstStyle/>
          <a:p>
            <a:pPr marL="342900" indent="-342900">
              <a:buClrTx/>
            </a:pPr>
            <a:r>
              <a:rPr lang="fi-FI" sz="2400">
                <a:solidFill>
                  <a:schemeClr val="accent6"/>
                </a:solidFill>
              </a:rPr>
              <a:t>Jälsteeisaaǥǥtummuš, kääzzkõõzz da tuʹmmstõõǥǥ</a:t>
            </a:r>
          </a:p>
          <a:p>
            <a:pPr marL="342900" indent="-342900">
              <a:buClrTx/>
            </a:pPr>
            <a:r>
              <a:rPr lang="fi-FI" sz="2400">
                <a:solidFill>
                  <a:schemeClr val="accent6"/>
                </a:solidFill>
              </a:rPr>
              <a:t>Strateeglaž saaǥǥtummuš da teâđtummuš, õuddõsǩiõččmõš</a:t>
            </a:r>
          </a:p>
          <a:p>
            <a:pPr marL="342900" indent="-342900">
              <a:buClrTx/>
            </a:pPr>
            <a:r>
              <a:rPr lang="fi-FI" sz="2400">
                <a:solidFill>
                  <a:schemeClr val="accent6"/>
                </a:solidFill>
              </a:rPr>
              <a:t>Siiʹsǩpeäʹl saaǥǥtummuš tuâjjlažkådda da konseʹrnnõhttõʹsse</a:t>
            </a:r>
          </a:p>
          <a:p>
            <a:pPr marL="342900" indent="-342900">
              <a:buClrTx/>
            </a:pPr>
            <a:r>
              <a:rPr lang="fi-FI" sz="2400">
                <a:solidFill>
                  <a:schemeClr val="accent6"/>
                </a:solidFill>
              </a:rPr>
              <a:t>Čõõnâsjoukksaaǥǥtummuš (põõrǥâsneeʹǩǩ, teäggteei dnõ.)</a:t>
            </a:r>
          </a:p>
          <a:p>
            <a:pPr marL="342900" indent="-342900">
              <a:buClrTx/>
            </a:pPr>
            <a:r>
              <a:rPr lang="fi-FI" sz="2400">
                <a:solidFill>
                  <a:schemeClr val="accent6"/>
                </a:solidFill>
              </a:rPr>
              <a:t>Kåʹ</a:t>
            </a:r>
            <a:r>
              <a:rPr lang="fi-FI" sz="2400" smtClean="0">
                <a:solidFill>
                  <a:schemeClr val="accent6"/>
                </a:solidFill>
              </a:rPr>
              <a:t>ddmarkknâsttmõš</a:t>
            </a:r>
            <a:endParaRPr lang="fi-FI" sz="2400" dirty="0">
              <a:solidFill>
                <a:schemeClr val="accent6"/>
              </a:solidFill>
            </a:endParaRPr>
          </a:p>
          <a:p>
            <a:endParaRPr lang="fi-FI" dirty="0">
              <a:solidFill>
                <a:schemeClr val="accent6"/>
              </a:solidFill>
            </a:endParaRPr>
          </a:p>
          <a:p>
            <a:endParaRPr lang="fi-FI" dirty="0">
              <a:solidFill>
                <a:schemeClr val="accent6"/>
              </a:solidFill>
            </a:endParaRPr>
          </a:p>
          <a:p>
            <a:r>
              <a:rPr lang="fi-FI">
                <a:solidFill>
                  <a:schemeClr val="accent6"/>
                </a:solidFill>
              </a:rPr>
              <a:t>Saaǥǥtem jurddjen lij peäggted Aanar kååʹdd aaʹššin äävmiõʹlle da positiivlânji di tuõʹllʼjed õõudâsviikki da čåuʹddma põrggi vuârrvaaiktõõzz kååʹddest jälsteeʹji da jeeʹres čõõnâsjooukivuiʹm.</a:t>
            </a:r>
            <a:endParaRPr lang="fi-FI" dirty="0">
              <a:solidFill>
                <a:schemeClr val="accent6"/>
              </a:solidFill>
            </a:endParaRPr>
          </a:p>
          <a:p>
            <a:endParaRPr lang="fi-FI" dirty="0">
              <a:solidFill>
                <a:schemeClr val="accent6"/>
              </a:solidFill>
            </a:endParaRPr>
          </a:p>
          <a:p>
            <a:r>
              <a:rPr lang="fi-FI">
                <a:solidFill>
                  <a:schemeClr val="accent6"/>
                </a:solidFill>
              </a:rPr>
              <a:t>Kåʹddmarkknâsttmõõžžâst kõskksaž äʹššen lij Aanar kååʹdd ânnʼjõõžž ravvsab õuʹdde pohttmõš da Aanar sâjja kuulli õuddõõzzi konkretisâsttmõš.</a:t>
            </a:r>
          </a:p>
          <a:p>
            <a:r>
              <a:rPr lang="fi-FI">
                <a:solidFill>
                  <a:schemeClr val="accent6"/>
                </a:solidFill>
              </a:rPr>
              <a:t>Vaaikteei saaǥǥtem jeeʹres suõʹrjin raajât peeiʹvtum saaǥǥtemplaan, koonn teâuddjummuž seuʹrrjet systemaattlânji</a:t>
            </a:r>
            <a:r>
              <a:rPr lang="fi-FI" smtClean="0">
                <a:solidFill>
                  <a:schemeClr val="accent6"/>
                </a:solidFill>
              </a:rPr>
              <a:t>.</a:t>
            </a:r>
          </a:p>
          <a:p>
            <a:pPr marL="0" indent="0">
              <a:buNone/>
            </a:pPr>
            <a:endParaRPr lang="fi-FI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4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umman pohjan tausta">
  <a:themeElements>
    <a:clrScheme name="Inari perus">
      <a:dk1>
        <a:srgbClr val="6E6E6E"/>
      </a:dk1>
      <a:lt1>
        <a:srgbClr val="FFFFFF"/>
      </a:lt1>
      <a:dk2>
        <a:srgbClr val="323232"/>
      </a:dk2>
      <a:lt2>
        <a:srgbClr val="DCDCDC"/>
      </a:lt2>
      <a:accent1>
        <a:srgbClr val="FFFFFF"/>
      </a:accent1>
      <a:accent2>
        <a:srgbClr val="0D7075"/>
      </a:accent2>
      <a:accent3>
        <a:srgbClr val="BCAF82"/>
      </a:accent3>
      <a:accent4>
        <a:srgbClr val="472B00"/>
      </a:accent4>
      <a:accent5>
        <a:srgbClr val="214418"/>
      </a:accent5>
      <a:accent6>
        <a:srgbClr val="083213"/>
      </a:accent6>
      <a:hlink>
        <a:srgbClr val="464646"/>
      </a:hlink>
      <a:folHlink>
        <a:srgbClr val="464646"/>
      </a:folHlink>
    </a:clrScheme>
    <a:fontScheme name="Inari fonts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tx2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2">
            <a:lumMod val="10000"/>
          </a:schemeClr>
        </a:solidFill>
        <a:ln w="44450" cap="sq">
          <a:solidFill>
            <a:schemeClr val="bg1"/>
          </a:solidFill>
          <a:miter lim="800000"/>
        </a:ln>
      </a:spPr>
      <a:bodyPr wrap="square" lIns="360000" tIns="108000" bIns="108000" rtlCol="0" anchor="ctr" anchorCtr="0">
        <a:spAutoFit/>
      </a:bodyPr>
      <a:lstStyle>
        <a:defPPr algn="l">
          <a:defRPr sz="2400" dirty="0">
            <a:solidFill>
              <a:schemeClr val="bg1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Pn peruspohja.pptx" id="{9261E8B8-76ED-4693-AF62-58D2B3A46C64}" vid="{010992F4-0D70-4700-8887-128AD5D37FDB}"/>
    </a:ext>
  </a:extLst>
</a:theme>
</file>

<file path=ppt/theme/theme2.xml><?xml version="1.0" encoding="utf-8"?>
<a:theme xmlns:a="http://schemas.openxmlformats.org/drawingml/2006/main" name="FCG Theme">
  <a:themeElements>
    <a:clrScheme name="FCG">
      <a:dk1>
        <a:sysClr val="windowText" lastClr="000000"/>
      </a:dk1>
      <a:lt1>
        <a:sysClr val="window" lastClr="FFFFFF"/>
      </a:lt1>
      <a:dk2>
        <a:srgbClr val="0F5064"/>
      </a:dk2>
      <a:lt2>
        <a:srgbClr val="133F6E"/>
      </a:lt2>
      <a:accent1>
        <a:srgbClr val="0F5064"/>
      </a:accent1>
      <a:accent2>
        <a:srgbClr val="4F8791"/>
      </a:accent2>
      <a:accent3>
        <a:srgbClr val="8CBEBE"/>
      </a:accent3>
      <a:accent4>
        <a:srgbClr val="EFCCB8"/>
      </a:accent4>
      <a:accent5>
        <a:srgbClr val="ED9469"/>
      </a:accent5>
      <a:accent6>
        <a:srgbClr val="EB5C1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llitarjous_JoTa.pptx" id="{964DC866-A4E6-4489-A610-86805226637E}" vid="{81266A01-2337-4BDB-A425-C92B2026222F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2FA5BB732F6144E86BBADCD7438C686" ma:contentTypeVersion="17" ma:contentTypeDescription="Luo uusi asiakirja." ma:contentTypeScope="" ma:versionID="4c94efd466bfc2a7fe324deaccfb7bbf">
  <xsd:schema xmlns:xsd="http://www.w3.org/2001/XMLSchema" xmlns:xs="http://www.w3.org/2001/XMLSchema" xmlns:p="http://schemas.microsoft.com/office/2006/metadata/properties" xmlns:ns3="22a1aac1-db58-4a0d-bb69-7accc13b15b9" xmlns:ns4="74f804b3-4a93-46bd-aff5-2a7171d6db26" targetNamespace="http://schemas.microsoft.com/office/2006/metadata/properties" ma:root="true" ma:fieldsID="24fc23369b94b9c2c3bd0da54c21e2ff" ns3:_="" ns4:_="">
    <xsd:import namespace="22a1aac1-db58-4a0d-bb69-7accc13b15b9"/>
    <xsd:import namespace="74f804b3-4a93-46bd-aff5-2a7171d6db26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Vers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a1aac1-db58-4a0d-bb69-7accc13b15b9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804b3-4a93-46bd-aff5-2a7171d6db2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22a1aac1-db58-4a0d-bb69-7accc13b15b9" xsi:nil="true"/>
    <MigrationWizIdVersion xmlns="22a1aac1-db58-4a0d-bb69-7accc13b15b9" xsi:nil="true"/>
    <MigrationWizId xmlns="22a1aac1-db58-4a0d-bb69-7accc13b15b9" xsi:nil="true"/>
    <_activity xmlns="22a1aac1-db58-4a0d-bb69-7accc13b15b9" xsi:nil="true"/>
  </documentManagement>
</p:properties>
</file>

<file path=customXml/itemProps1.xml><?xml version="1.0" encoding="utf-8"?>
<ds:datastoreItem xmlns:ds="http://schemas.openxmlformats.org/officeDocument/2006/customXml" ds:itemID="{61289366-D3D5-4D29-8FD0-B62705505E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41EA37-14BE-4161-AACE-6855661936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a1aac1-db58-4a0d-bb69-7accc13b15b9"/>
    <ds:schemaRef ds:uri="74f804b3-4a93-46bd-aff5-2a7171d6db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9D586B-01E7-42C4-AB5A-E4B59DC1E188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74f804b3-4a93-46bd-aff5-2a7171d6db26"/>
    <ds:schemaRef ds:uri="22a1aac1-db58-4a0d-bb69-7accc13b15b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3108</TotalTime>
  <Words>3423</Words>
  <Application>Microsoft Office PowerPoint</Application>
  <PresentationFormat>Laajakuva</PresentationFormat>
  <Paragraphs>365</Paragraphs>
  <Slides>15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15</vt:i4>
      </vt:variant>
    </vt:vector>
  </HeadingPairs>
  <TitlesOfParts>
    <vt:vector size="27" baseType="lpstr">
      <vt:lpstr>Aptos</vt:lpstr>
      <vt:lpstr>Arial</vt:lpstr>
      <vt:lpstr>Avenir Next LT Pro</vt:lpstr>
      <vt:lpstr>Avenir Next LT Pro (Otsikot)</vt:lpstr>
      <vt:lpstr>Calibri</vt:lpstr>
      <vt:lpstr>Calibri Light</vt:lpstr>
      <vt:lpstr>Lucida Sans Typewriter</vt:lpstr>
      <vt:lpstr>OP Chevin Pro Light</vt:lpstr>
      <vt:lpstr>Segoe UI</vt:lpstr>
      <vt:lpstr>Times New Roman</vt:lpstr>
      <vt:lpstr>1_Tumman pohjan tausta</vt:lpstr>
      <vt:lpstr>FCG Theme</vt:lpstr>
      <vt:lpstr>Aanar kåʹdd– strategia 2030 </vt:lpstr>
      <vt:lpstr>PowerPoint-esitys</vt:lpstr>
      <vt:lpstr>PowerPoint-esitys</vt:lpstr>
      <vt:lpstr>Mij äärv </vt:lpstr>
      <vt:lpstr>PowerPoint-esitys</vt:lpstr>
      <vt:lpstr>Strategia teäddpääiʹǩ</vt:lpstr>
      <vt:lpstr>Strategia seuʹrrjummuš</vt:lpstr>
      <vt:lpstr>Õuddõsǩiõččmõõžž da vaaiktummuž TOP 8 </vt:lpstr>
      <vt:lpstr>Vaaikteei saaǥǥtummuš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Inarin kunta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Palolahti Mari Inari</dc:creator>
  <cp:lastModifiedBy>Rauhala Tero Inari</cp:lastModifiedBy>
  <cp:revision>216</cp:revision>
  <cp:lastPrinted>2024-01-29T10:15:32Z</cp:lastPrinted>
  <dcterms:created xsi:type="dcterms:W3CDTF">2024-01-11T06:16:15Z</dcterms:created>
  <dcterms:modified xsi:type="dcterms:W3CDTF">2024-05-20T10:43:23Z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0x010100D2FA5BB732F6144E86BBADCD7438C686</vt:lpwstr>
  </property>
</Properties>
</file>